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95C81-C77D-8845-D1A6-518C9C62E722}" v="1" dt="2022-05-12T18:48:12.851"/>
    <p1510:client id="{C642D009-C2CE-4F63-BDCA-4947073A15C1}" v="6" dt="2022-03-04T19:26:18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g, Tina" userId="19dad587-31b3-4a1c-8fc2-5694f29fecea" providerId="ADAL" clId="{C642D009-C2CE-4F63-BDCA-4947073A15C1}"/>
    <pc:docChg chg="custSel addSld delSld modSld">
      <pc:chgData name="Cheng, Tina" userId="19dad587-31b3-4a1c-8fc2-5694f29fecea" providerId="ADAL" clId="{C642D009-C2CE-4F63-BDCA-4947073A15C1}" dt="2022-03-05T03:08:55.076" v="100" actId="20577"/>
      <pc:docMkLst>
        <pc:docMk/>
      </pc:docMkLst>
      <pc:sldChg chg="modSp mod">
        <pc:chgData name="Cheng, Tina" userId="19dad587-31b3-4a1c-8fc2-5694f29fecea" providerId="ADAL" clId="{C642D009-C2CE-4F63-BDCA-4947073A15C1}" dt="2022-03-03T22:23:05.606" v="51" actId="27636"/>
        <pc:sldMkLst>
          <pc:docMk/>
          <pc:sldMk cId="592663363" sldId="258"/>
        </pc:sldMkLst>
        <pc:spChg chg="mod">
          <ac:chgData name="Cheng, Tina" userId="19dad587-31b3-4a1c-8fc2-5694f29fecea" providerId="ADAL" clId="{C642D009-C2CE-4F63-BDCA-4947073A15C1}" dt="2022-03-03T22:21:42.450" v="22" actId="20577"/>
          <ac:spMkLst>
            <pc:docMk/>
            <pc:sldMk cId="592663363" sldId="258"/>
            <ac:spMk id="2" creationId="{592E5A82-6B14-490F-A4E5-FCB9E87CDFCD}"/>
          </ac:spMkLst>
        </pc:spChg>
        <pc:spChg chg="mod">
          <ac:chgData name="Cheng, Tina" userId="19dad587-31b3-4a1c-8fc2-5694f29fecea" providerId="ADAL" clId="{C642D009-C2CE-4F63-BDCA-4947073A15C1}" dt="2022-03-03T22:23:05.606" v="51" actId="27636"/>
          <ac:spMkLst>
            <pc:docMk/>
            <pc:sldMk cId="592663363" sldId="258"/>
            <ac:spMk id="3" creationId="{F900F2B8-7154-4686-9B89-8A14BF4E7A28}"/>
          </ac:spMkLst>
        </pc:spChg>
      </pc:sldChg>
      <pc:sldChg chg="addSp modSp mod">
        <pc:chgData name="Cheng, Tina" userId="19dad587-31b3-4a1c-8fc2-5694f29fecea" providerId="ADAL" clId="{C642D009-C2CE-4F63-BDCA-4947073A15C1}" dt="2022-03-05T03:08:55.076" v="100" actId="20577"/>
        <pc:sldMkLst>
          <pc:docMk/>
          <pc:sldMk cId="3899827400" sldId="262"/>
        </pc:sldMkLst>
        <pc:spChg chg="mod">
          <ac:chgData name="Cheng, Tina" userId="19dad587-31b3-4a1c-8fc2-5694f29fecea" providerId="ADAL" clId="{C642D009-C2CE-4F63-BDCA-4947073A15C1}" dt="2022-03-05T03:08:55.076" v="100" actId="20577"/>
          <ac:spMkLst>
            <pc:docMk/>
            <pc:sldMk cId="3899827400" sldId="262"/>
            <ac:spMk id="3" creationId="{EAE40C2E-D1A8-42F9-A055-05A184FF70E9}"/>
          </ac:spMkLst>
        </pc:spChg>
        <pc:picChg chg="add mod">
          <ac:chgData name="Cheng, Tina" userId="19dad587-31b3-4a1c-8fc2-5694f29fecea" providerId="ADAL" clId="{C642D009-C2CE-4F63-BDCA-4947073A15C1}" dt="2022-03-03T22:28:38.501" v="68" actId="1076"/>
          <ac:picMkLst>
            <pc:docMk/>
            <pc:sldMk cId="3899827400" sldId="262"/>
            <ac:picMk id="5" creationId="{6081B6DB-86D5-432B-AEC4-EB55F04306E5}"/>
          </ac:picMkLst>
        </pc:picChg>
      </pc:sldChg>
      <pc:sldChg chg="modSp add mod">
        <pc:chgData name="Cheng, Tina" userId="19dad587-31b3-4a1c-8fc2-5694f29fecea" providerId="ADAL" clId="{C642D009-C2CE-4F63-BDCA-4947073A15C1}" dt="2022-03-05T00:37:06.484" v="92" actId="20577"/>
        <pc:sldMkLst>
          <pc:docMk/>
          <pc:sldMk cId="1616754996" sldId="263"/>
        </pc:sldMkLst>
        <pc:spChg chg="mod">
          <ac:chgData name="Cheng, Tina" userId="19dad587-31b3-4a1c-8fc2-5694f29fecea" providerId="ADAL" clId="{C642D009-C2CE-4F63-BDCA-4947073A15C1}" dt="2022-03-05T00:37:06.484" v="92" actId="20577"/>
          <ac:spMkLst>
            <pc:docMk/>
            <pc:sldMk cId="1616754996" sldId="263"/>
            <ac:spMk id="3" creationId="{F900F2B8-7154-4686-9B89-8A14BF4E7A28}"/>
          </ac:spMkLst>
        </pc:spChg>
      </pc:sldChg>
      <pc:sldChg chg="del">
        <pc:chgData name="Cheng, Tina" userId="19dad587-31b3-4a1c-8fc2-5694f29fecea" providerId="ADAL" clId="{C642D009-C2CE-4F63-BDCA-4947073A15C1}" dt="2022-03-03T21:18:29.594" v="3" actId="47"/>
        <pc:sldMkLst>
          <pc:docMk/>
          <pc:sldMk cId="4140589627" sldId="264"/>
        </pc:sldMkLst>
      </pc:sldChg>
      <pc:sldChg chg="del">
        <pc:chgData name="Cheng, Tina" userId="19dad587-31b3-4a1c-8fc2-5694f29fecea" providerId="ADAL" clId="{C642D009-C2CE-4F63-BDCA-4947073A15C1}" dt="2022-03-03T21:18:22.709" v="1" actId="47"/>
        <pc:sldMkLst>
          <pc:docMk/>
          <pc:sldMk cId="2234661901" sldId="2147471560"/>
        </pc:sldMkLst>
      </pc:sldChg>
      <pc:sldChg chg="del">
        <pc:chgData name="Cheng, Tina" userId="19dad587-31b3-4a1c-8fc2-5694f29fecea" providerId="ADAL" clId="{C642D009-C2CE-4F63-BDCA-4947073A15C1}" dt="2022-03-03T21:18:24.569" v="2" actId="47"/>
        <pc:sldMkLst>
          <pc:docMk/>
          <pc:sldMk cId="528173289" sldId="2147471561"/>
        </pc:sldMkLst>
      </pc:sldChg>
      <pc:sldChg chg="del">
        <pc:chgData name="Cheng, Tina" userId="19dad587-31b3-4a1c-8fc2-5694f29fecea" providerId="ADAL" clId="{C642D009-C2CE-4F63-BDCA-4947073A15C1}" dt="2022-03-03T21:18:37.124" v="6" actId="47"/>
        <pc:sldMkLst>
          <pc:docMk/>
          <pc:sldMk cId="3751579697" sldId="2147471562"/>
        </pc:sldMkLst>
      </pc:sldChg>
      <pc:sldChg chg="del">
        <pc:chgData name="Cheng, Tina" userId="19dad587-31b3-4a1c-8fc2-5694f29fecea" providerId="ADAL" clId="{C642D009-C2CE-4F63-BDCA-4947073A15C1}" dt="2022-03-03T21:18:34.586" v="5" actId="47"/>
        <pc:sldMkLst>
          <pc:docMk/>
          <pc:sldMk cId="3214487007" sldId="2147471563"/>
        </pc:sldMkLst>
      </pc:sldChg>
      <pc:sldChg chg="del">
        <pc:chgData name="Cheng, Tina" userId="19dad587-31b3-4a1c-8fc2-5694f29fecea" providerId="ADAL" clId="{C642D009-C2CE-4F63-BDCA-4947073A15C1}" dt="2022-03-03T21:18:30.659" v="4" actId="47"/>
        <pc:sldMkLst>
          <pc:docMk/>
          <pc:sldMk cId="1603953194" sldId="2147471564"/>
        </pc:sldMkLst>
      </pc:sldChg>
      <pc:sldChg chg="addSp delSp modSp del mod">
        <pc:chgData name="Cheng, Tina" userId="19dad587-31b3-4a1c-8fc2-5694f29fecea" providerId="ADAL" clId="{C642D009-C2CE-4F63-BDCA-4947073A15C1}" dt="2022-03-03T22:29:16.882" v="72" actId="47"/>
        <pc:sldMkLst>
          <pc:docMk/>
          <pc:sldMk cId="3331978203" sldId="2147471565"/>
        </pc:sldMkLst>
        <pc:spChg chg="mod">
          <ac:chgData name="Cheng, Tina" userId="19dad587-31b3-4a1c-8fc2-5694f29fecea" providerId="ADAL" clId="{C642D009-C2CE-4F63-BDCA-4947073A15C1}" dt="2022-03-03T22:28:58.908" v="71" actId="6549"/>
          <ac:spMkLst>
            <pc:docMk/>
            <pc:sldMk cId="3331978203" sldId="2147471565"/>
            <ac:spMk id="6" creationId="{7B0D5C25-E4ED-4610-B0AD-5FB1D00F7CD8}"/>
          </ac:spMkLst>
        </pc:spChg>
        <pc:picChg chg="add del">
          <ac:chgData name="Cheng, Tina" userId="19dad587-31b3-4a1c-8fc2-5694f29fecea" providerId="ADAL" clId="{C642D009-C2CE-4F63-BDCA-4947073A15C1}" dt="2022-03-03T22:27:35.526" v="57" actId="478"/>
          <ac:picMkLst>
            <pc:docMk/>
            <pc:sldMk cId="3331978203" sldId="2147471565"/>
            <ac:picMk id="3" creationId="{087EE63A-E026-4620-B9CE-4BC7C4EE7F05}"/>
          </ac:picMkLst>
        </pc:picChg>
        <pc:picChg chg="add del mod">
          <ac:chgData name="Cheng, Tina" userId="19dad587-31b3-4a1c-8fc2-5694f29fecea" providerId="ADAL" clId="{C642D009-C2CE-4F63-BDCA-4947073A15C1}" dt="2022-03-03T22:28:55.684" v="70" actId="478"/>
          <ac:picMkLst>
            <pc:docMk/>
            <pc:sldMk cId="3331978203" sldId="2147471565"/>
            <ac:picMk id="9" creationId="{F05C30E7-65F3-4DAD-AC1C-C7B3E5648159}"/>
          </ac:picMkLst>
        </pc:picChg>
      </pc:sldChg>
      <pc:sldChg chg="del">
        <pc:chgData name="Cheng, Tina" userId="19dad587-31b3-4a1c-8fc2-5694f29fecea" providerId="ADAL" clId="{C642D009-C2CE-4F63-BDCA-4947073A15C1}" dt="2022-03-03T22:23:43.270" v="53" actId="47"/>
        <pc:sldMkLst>
          <pc:docMk/>
          <pc:sldMk cId="2269581073" sldId="2147471568"/>
        </pc:sldMkLst>
      </pc:sldChg>
      <pc:sldChg chg="del">
        <pc:chgData name="Cheng, Tina" userId="19dad587-31b3-4a1c-8fc2-5694f29fecea" providerId="ADAL" clId="{C642D009-C2CE-4F63-BDCA-4947073A15C1}" dt="2022-03-03T22:23:46.556" v="54" actId="47"/>
        <pc:sldMkLst>
          <pc:docMk/>
          <pc:sldMk cId="1763038330" sldId="2147471570"/>
        </pc:sldMkLst>
      </pc:sldChg>
      <pc:sldChg chg="del">
        <pc:chgData name="Cheng, Tina" userId="19dad587-31b3-4a1c-8fc2-5694f29fecea" providerId="ADAL" clId="{C642D009-C2CE-4F63-BDCA-4947073A15C1}" dt="2022-03-03T21:18:39.831" v="7" actId="47"/>
        <pc:sldMkLst>
          <pc:docMk/>
          <pc:sldMk cId="923006363" sldId="2147471571"/>
        </pc:sldMkLst>
      </pc:sldChg>
      <pc:sldChg chg="del">
        <pc:chgData name="Cheng, Tina" userId="19dad587-31b3-4a1c-8fc2-5694f29fecea" providerId="ADAL" clId="{C642D009-C2CE-4F63-BDCA-4947073A15C1}" dt="2022-03-03T22:23:22.817" v="52" actId="47"/>
        <pc:sldMkLst>
          <pc:docMk/>
          <pc:sldMk cId="3990732801" sldId="2147471573"/>
        </pc:sldMkLst>
      </pc:sldChg>
      <pc:sldChg chg="del">
        <pc:chgData name="Cheng, Tina" userId="19dad587-31b3-4a1c-8fc2-5694f29fecea" providerId="ADAL" clId="{C642D009-C2CE-4F63-BDCA-4947073A15C1}" dt="2022-03-03T22:23:49.068" v="55" actId="47"/>
        <pc:sldMkLst>
          <pc:docMk/>
          <pc:sldMk cId="3680353421" sldId="2147471574"/>
        </pc:sldMkLst>
      </pc:sldChg>
      <pc:sldChg chg="del">
        <pc:chgData name="Cheng, Tina" userId="19dad587-31b3-4a1c-8fc2-5694f29fecea" providerId="ADAL" clId="{C642D009-C2CE-4F63-BDCA-4947073A15C1}" dt="2022-03-03T21:18:21.737" v="0" actId="47"/>
        <pc:sldMkLst>
          <pc:docMk/>
          <pc:sldMk cId="2523239750" sldId="2147471575"/>
        </pc:sldMkLst>
      </pc:sldChg>
    </pc:docChg>
  </pc:docChgLst>
  <pc:docChgLst>
    <pc:chgData name="Emma Cáceres" userId="S::emma@degnon.org::638da8f7-599f-4af4-839b-63b925e66d65" providerId="AD" clId="Web-{B1295C81-C77D-8845-D1A6-518C9C62E722}"/>
    <pc:docChg chg="modSld">
      <pc:chgData name="Emma Cáceres" userId="S::emma@degnon.org::638da8f7-599f-4af4-839b-63b925e66d65" providerId="AD" clId="Web-{B1295C81-C77D-8845-D1A6-518C9C62E722}" dt="2022-05-12T18:48:12.851" v="0" actId="20577"/>
      <pc:docMkLst>
        <pc:docMk/>
      </pc:docMkLst>
      <pc:sldChg chg="modSp">
        <pc:chgData name="Emma Cáceres" userId="S::emma@degnon.org::638da8f7-599f-4af4-839b-63b925e66d65" providerId="AD" clId="Web-{B1295C81-C77D-8845-D1A6-518C9C62E722}" dt="2022-05-12T18:48:12.851" v="0" actId="20577"/>
        <pc:sldMkLst>
          <pc:docMk/>
          <pc:sldMk cId="1616754996" sldId="263"/>
        </pc:sldMkLst>
        <pc:spChg chg="mod">
          <ac:chgData name="Emma Cáceres" userId="S::emma@degnon.org::638da8f7-599f-4af4-839b-63b925e66d65" providerId="AD" clId="Web-{B1295C81-C77D-8845-D1A6-518C9C62E722}" dt="2022-05-12T18:48:12.851" v="0" actId="20577"/>
          <ac:spMkLst>
            <pc:docMk/>
            <pc:sldMk cId="1616754996" sldId="263"/>
            <ac:spMk id="3" creationId="{F900F2B8-7154-4686-9B89-8A14BF4E7A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0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3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5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ABEB2-0823-4369-9B8B-9AE72D2E3C0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ED231-D724-4A1E-A9BC-CB76492E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0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33" name="Group 72">
            <a:extLst>
              <a:ext uri="{FF2B5EF4-FFF2-40B4-BE49-F238E27FC236}">
                <a16:creationId xmlns:a16="http://schemas.microsoft.com/office/drawing/2014/main" id="{709F4FC9-790F-4F97-8EE4-312CE91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1582185-B7AA-4C85-9F08-0CF3055EF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Rectangle 74">
              <a:extLst>
                <a:ext uri="{FF2B5EF4-FFF2-40B4-BE49-F238E27FC236}">
                  <a16:creationId xmlns:a16="http://schemas.microsoft.com/office/drawing/2014/main" id="{AF928DF6-7FD6-4208-9ACF-63FB7CC78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39" name="Freeform: Shape 76">
            <a:extLst>
              <a:ext uri="{FF2B5EF4-FFF2-40B4-BE49-F238E27FC236}">
                <a16:creationId xmlns:a16="http://schemas.microsoft.com/office/drawing/2014/main" id="{6822B5A5-A76C-4DCB-9522-E70E2E230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0" name="Rectangle 78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0" y="990600"/>
            <a:ext cx="99059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403654-8EE1-46D7-873A-D3CF1580C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676400"/>
            <a:ext cx="4495802" cy="25908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Policy and Advocacy</a:t>
            </a:r>
          </a:p>
        </p:txBody>
      </p:sp>
      <p:pic>
        <p:nvPicPr>
          <p:cNvPr id="1026" name="Picture 2" descr="Home - AMSPDC">
            <a:extLst>
              <a:ext uri="{FF2B5EF4-FFF2-40B4-BE49-F238E27FC236}">
                <a16:creationId xmlns:a16="http://schemas.microsoft.com/office/drawing/2014/main" id="{B31F6A3F-3267-48B9-BBC1-14292AE4B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3"/>
          <a:stretch/>
        </p:blipFill>
        <p:spPr bwMode="auto">
          <a:xfrm>
            <a:off x="7467600" y="1676400"/>
            <a:ext cx="3581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0C2E-D1A8-42F9-A055-05A184FF7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8753" y="1965509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Shetal Shah, MD, chair 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(10/1/2020 – 12/31/2022)</a:t>
            </a:r>
          </a:p>
          <a:p>
            <a:pPr algn="l"/>
            <a:endParaRPr lang="en-US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Academic Pediatric Association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Mona Patel, MD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Jean Raphael, MD, MPH</a:t>
            </a:r>
          </a:p>
          <a:p>
            <a:pPr algn="l"/>
            <a:endParaRPr lang="en-US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American Pediatric Society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Jonathan Davis, MD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DeWayne Pursley, MD, MPH</a:t>
            </a:r>
          </a:p>
          <a:p>
            <a:pPr algn="l"/>
            <a:endParaRPr lang="en-US" sz="1800" b="0" i="1" u="none" strike="noStrike" baseline="0" dirty="0">
              <a:latin typeface="Calibri-Italic"/>
            </a:endParaRPr>
          </a:p>
          <a:p>
            <a:pPr algn="l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D3873-7949-4DB7-9253-32E27A34F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7515" y="1908807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Association of Medical School Pediatric Department Chairs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Tina Cheng, MD, MPH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Sherin Devaskar, MD</a:t>
            </a:r>
          </a:p>
          <a:p>
            <a:pPr algn="l"/>
            <a:endParaRPr lang="en-US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Society for Pediatric Research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Joyce Javier, MD</a:t>
            </a:r>
          </a:p>
          <a:p>
            <a:pPr algn="l"/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Lois Lee, MD, MPH</a:t>
            </a:r>
          </a:p>
          <a:p>
            <a:pPr marL="0" indent="0" algn="l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Staffed by American Academy of Pediatrics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10AE4-3494-4C0E-989A-A162F399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41481" r="18182" b="41011"/>
          <a:stretch/>
        </p:blipFill>
        <p:spPr>
          <a:xfrm>
            <a:off x="906266" y="246185"/>
            <a:ext cx="9768732" cy="1550592"/>
          </a:xfrm>
          <a:prstGeom prst="rect">
            <a:avLst/>
          </a:prstGeom>
        </p:spPr>
      </p:pic>
      <p:pic>
        <p:nvPicPr>
          <p:cNvPr id="1026" name="Picture 2" descr="Home Page: Academic Pediatrics">
            <a:extLst>
              <a:ext uri="{FF2B5EF4-FFF2-40B4-BE49-F238E27FC236}">
                <a16:creationId xmlns:a16="http://schemas.microsoft.com/office/drawing/2014/main" id="{95F066AC-5FE2-43B6-B47B-2C72EF3D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7" y="3429000"/>
            <a:ext cx="1424356" cy="71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- AMSPDC">
            <a:extLst>
              <a:ext uri="{FF2B5EF4-FFF2-40B4-BE49-F238E27FC236}">
                <a16:creationId xmlns:a16="http://schemas.microsoft.com/office/drawing/2014/main" id="{2757C33B-91BC-49AE-8E7F-CAB76F33F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247" y="2366048"/>
            <a:ext cx="1215737" cy="12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F8FDC4B-6E77-438B-948D-5BFE5889F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1" y="4756639"/>
            <a:ext cx="1315703" cy="13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erican Academy of Pediatrics - YouTube">
            <a:extLst>
              <a:ext uri="{FF2B5EF4-FFF2-40B4-BE49-F238E27FC236}">
                <a16:creationId xmlns:a16="http://schemas.microsoft.com/office/drawing/2014/main" id="{8161CDD1-174B-4DA6-BA6B-5A44D2FED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/>
          <a:stretch/>
        </p:blipFill>
        <p:spPr bwMode="auto">
          <a:xfrm>
            <a:off x="10674998" y="5513490"/>
            <a:ext cx="1267886" cy="120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8221391-B9C4-4A16-83FC-ABF9F9F9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29" y="4035670"/>
            <a:ext cx="2231676" cy="91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9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0C2E-D1A8-42F9-A055-05A184FF7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94665" cy="461212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Health Care Access and Coverage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Expanding Child Health Research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Advancing Health Equity by Focusing on the Social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Health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the Next Generation 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Diverse Researchers </a:t>
            </a:r>
            <a:endParaRPr lang="en-US" dirty="0"/>
          </a:p>
          <a:p>
            <a:r>
              <a:rPr lang="en-US" dirty="0"/>
              <a:t>Monthly PPC call</a:t>
            </a:r>
          </a:p>
          <a:p>
            <a:r>
              <a:rPr lang="en-US" dirty="0"/>
              <a:t>Liaison, AAP Committee on Federal Government Affairs</a:t>
            </a:r>
          </a:p>
          <a:p>
            <a:r>
              <a:rPr lang="en-US" dirty="0"/>
              <a:t>Sponsor sessions at PAS and beyond</a:t>
            </a:r>
          </a:p>
          <a:p>
            <a:r>
              <a:rPr lang="en-US" dirty="0"/>
              <a:t>Author commentaries in </a:t>
            </a:r>
            <a:r>
              <a:rPr lang="en-US" i="1" dirty="0"/>
              <a:t>Pediatric Research</a:t>
            </a:r>
          </a:p>
          <a:p>
            <a:r>
              <a:rPr lang="en-US" dirty="0"/>
              <a:t>Address policy issues with legislators and agencies through letters, visits, legislation</a:t>
            </a:r>
          </a:p>
          <a:p>
            <a:r>
              <a:rPr lang="en-US" dirty="0"/>
              <a:t>Increase advocacy training and web and social media presence</a:t>
            </a:r>
          </a:p>
          <a:p>
            <a:pPr algn="l"/>
            <a:endParaRPr lang="en-US" sz="1800" b="0" i="1" u="none" strike="noStrike" baseline="0" dirty="0">
              <a:latin typeface="Calibri-Italic"/>
            </a:endParaRP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10AE4-3494-4C0E-989A-A162F3991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41481" r="18182" b="41011"/>
          <a:stretch/>
        </p:blipFill>
        <p:spPr>
          <a:xfrm>
            <a:off x="959136" y="268254"/>
            <a:ext cx="9811441" cy="1557371"/>
          </a:xfrm>
          <a:prstGeom prst="rect">
            <a:avLst/>
          </a:prstGeom>
        </p:spPr>
      </p:pic>
      <p:pic>
        <p:nvPicPr>
          <p:cNvPr id="5" name="Picture 4" descr="Pediatric Research">
            <a:extLst>
              <a:ext uri="{FF2B5EF4-FFF2-40B4-BE49-F238E27FC236}">
                <a16:creationId xmlns:a16="http://schemas.microsoft.com/office/drawing/2014/main" id="{6081B6DB-86D5-432B-AEC4-EB55F0430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6"/>
          <a:stretch/>
        </p:blipFill>
        <p:spPr bwMode="auto">
          <a:xfrm>
            <a:off x="9469738" y="1475206"/>
            <a:ext cx="2601677" cy="26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2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5A82-6B14-490F-A4E5-FCB9E87C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544" y="365125"/>
            <a:ext cx="9183255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Sponsored Events at PAS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F2B8-7154-4686-9B89-8A14BF4E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1203984" cy="5156611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Expanding the Social Safety Net for Children—Recent Successes &amp; The Work Ahead: A PPC State of the Art Plenary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Sunday, Apr. 24, 2022 | 10:00 AM – 11:30 AM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 Policy Council Legislative Breakfast: Public Policy Challenges and Opportunities for LGBTQ Youth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Monday, Apr. 25 | 7:00 AM - 8:00 AM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Tax Credits in Achieving Child Health Equity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Saturday, April 23, 2022 | 8:00 AM - 9:30 AM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Drug Pricing and Access to Medications: Impact on Child Health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Saturday, April 23, 2022 | 10:00 AM – 11:30 AM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State of Pediatric Research - Are We Still Meeting Today's Academic Challenges?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Saturday, April 23, 2022 | 1:00 PM - 2:30 PM US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Promoted As An Academic Advocate: What to do, what to avoid.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Sunday, April 24, 2022 | 1:00 PM - 2:30 PM MDT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2C172-62C4-4C70-94BA-10A21997B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43431" r="72059" b="43617"/>
          <a:stretch/>
        </p:blipFill>
        <p:spPr>
          <a:xfrm>
            <a:off x="405221" y="101189"/>
            <a:ext cx="1291696" cy="1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5A82-6B14-490F-A4E5-FCB9E87C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544" y="365125"/>
            <a:ext cx="9183255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Sponsored Events at PAS 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F2B8-7154-4686-9B89-8A14BF4E7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0200"/>
            <a:ext cx="11203984" cy="5156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APS SPR Joint Presidential Plenary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Reducing susceptibility to misinformation: COVID, Climate, and Conspiracies 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April 22, 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2022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  </a:t>
            </a:r>
            <a:r>
              <a:rPr lang="en-US" sz="18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2:30-4:00 pm MT</a:t>
            </a:r>
            <a:r>
              <a:rPr lang="en-US" sz="1800" b="1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Reducing susceptibility to misinformation: COVID, Climate, and Conspiracies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Speaker: Kathleen Hall Jamieson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State Politics &amp; Public Health: A cautionary tale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Speaker Michelle Fiscus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It’s Not Politics. It’s Child Health. 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Speaker Judy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Schaechter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2C172-62C4-4C70-94BA-10A21997B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3" t="43431" r="72059" b="43617"/>
          <a:stretch/>
        </p:blipFill>
        <p:spPr>
          <a:xfrm>
            <a:off x="405221" y="101189"/>
            <a:ext cx="1291696" cy="1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5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2FBB7F2296945BF03CAD5D41A6A1E" ma:contentTypeVersion="13" ma:contentTypeDescription="Create a new document." ma:contentTypeScope="" ma:versionID="ce100df89e5e8def71769f0d82c3483b">
  <xsd:schema xmlns:xsd="http://www.w3.org/2001/XMLSchema" xmlns:xs="http://www.w3.org/2001/XMLSchema" xmlns:p="http://schemas.microsoft.com/office/2006/metadata/properties" xmlns:ns2="9de26db2-8f74-467a-b098-607b68b0f47a" xmlns:ns3="9a40f852-b2ce-4abd-b4ea-fd59f9919b84" targetNamespace="http://schemas.microsoft.com/office/2006/metadata/properties" ma:root="true" ma:fieldsID="cfc01e6e07491acbbae97a76389e026a" ns2:_="" ns3:_="">
    <xsd:import namespace="9de26db2-8f74-467a-b098-607b68b0f47a"/>
    <xsd:import namespace="9a40f852-b2ce-4abd-b4ea-fd59f9919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26db2-8f74-467a-b098-607b68b0f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40f852-b2ce-4abd-b4ea-fd59f9919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61051-06D4-413A-A7E1-D1AFA1E292A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8182C2-8283-4061-9ED4-BF768B1E30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B7C00-142C-4F7E-A090-4E107F718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26db2-8f74-467a-b098-607b68b0f47a"/>
    <ds:schemaRef ds:uri="9a40f852-b2ce-4abd-b4ea-fd59f9919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392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Policy and Advocacy</vt:lpstr>
      <vt:lpstr>PowerPoint Presentation</vt:lpstr>
      <vt:lpstr>PowerPoint Presentation</vt:lpstr>
      <vt:lpstr>Sponsored Events at PAS 2022</vt:lpstr>
      <vt:lpstr>Sponsored Events at PAS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and Advocacy</dc:title>
  <dc:creator>Cheng, Tina</dc:creator>
  <cp:lastModifiedBy>Cheng, Tina</cp:lastModifiedBy>
  <cp:revision>6</cp:revision>
  <dcterms:created xsi:type="dcterms:W3CDTF">2021-03-07T14:38:17Z</dcterms:created>
  <dcterms:modified xsi:type="dcterms:W3CDTF">2022-05-12T18:48:13Z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0x0101006152FBB7F2296945BF03CAD5D41A6A1E</vt:lpwstr>
  </property>
</Properties>
</file>