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681" r:id="rId5"/>
    <p:sldMasterId id="2147483699" r:id="rId6"/>
    <p:sldMasterId id="2147483723" r:id="rId7"/>
    <p:sldMasterId id="2147483735" r:id="rId8"/>
    <p:sldMasterId id="2147483756" r:id="rId9"/>
    <p:sldMasterId id="2147483768" r:id="rId10"/>
    <p:sldMasterId id="2147483785" r:id="rId11"/>
  </p:sldMasterIdLst>
  <p:notesMasterIdLst>
    <p:notesMasterId r:id="rId36"/>
  </p:notesMasterIdLst>
  <p:handoutMasterIdLst>
    <p:handoutMasterId r:id="rId37"/>
  </p:handoutMasterIdLst>
  <p:sldIdLst>
    <p:sldId id="1387" r:id="rId12"/>
    <p:sldId id="281" r:id="rId13"/>
    <p:sldId id="350" r:id="rId14"/>
    <p:sldId id="351" r:id="rId15"/>
    <p:sldId id="352" r:id="rId16"/>
    <p:sldId id="359" r:id="rId17"/>
    <p:sldId id="354" r:id="rId18"/>
    <p:sldId id="355" r:id="rId19"/>
    <p:sldId id="358" r:id="rId20"/>
    <p:sldId id="357" r:id="rId21"/>
    <p:sldId id="373" r:id="rId22"/>
    <p:sldId id="338" r:id="rId23"/>
    <p:sldId id="360" r:id="rId24"/>
    <p:sldId id="361" r:id="rId25"/>
    <p:sldId id="362" r:id="rId26"/>
    <p:sldId id="367" r:id="rId27"/>
    <p:sldId id="366" r:id="rId28"/>
    <p:sldId id="365" r:id="rId29"/>
    <p:sldId id="369" r:id="rId30"/>
    <p:sldId id="371" r:id="rId31"/>
    <p:sldId id="372" r:id="rId32"/>
    <p:sldId id="370" r:id="rId33"/>
    <p:sldId id="374" r:id="rId34"/>
    <p:sldId id="375" r:id="rId3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Turner" initials="AT" lastIdx="4" clrIdx="0">
    <p:extLst>
      <p:ext uri="{19B8F6BF-5375-455C-9EA6-DF929625EA0E}">
        <p15:presenceInfo xmlns:p15="http://schemas.microsoft.com/office/powerpoint/2012/main" userId="S::aturner@abpeds.org::4b5f2128-6744-4dfd-a24d-500a25c19249" providerId="AD"/>
      </p:ext>
    </p:extLst>
  </p:cmAuthor>
  <p:cmAuthor id="2" name="Barnard, John" initials="BJ" lastIdx="1" clrIdx="1">
    <p:extLst>
      <p:ext uri="{19B8F6BF-5375-455C-9EA6-DF929625EA0E}">
        <p15:presenceInfo xmlns:p15="http://schemas.microsoft.com/office/powerpoint/2012/main" userId="S::John.Barnard@nationwidechildrens.org::fdfcbea8-8583-478e-9871-d269e20bcc83" providerId="AD"/>
      </p:ext>
    </p:extLst>
  </p:cmAuthor>
  <p:cmAuthor id="3" name="Orr, Colin James" initials="OJ" lastIdx="2" clrIdx="2">
    <p:extLst>
      <p:ext uri="{19B8F6BF-5375-455C-9EA6-DF929625EA0E}">
        <p15:presenceInfo xmlns:p15="http://schemas.microsoft.com/office/powerpoint/2012/main" userId="S::cjo1@ad.unc.edu::d026e65d-b174-4d47-a892-b8d2700d4b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740E4A-2D5F-EE5C-A213-0C43A330852D}" v="90" dt="2020-10-23T17:05:24.639"/>
    <p1510:client id="{389F207B-10AD-4FD6-9A97-C39B8883DFBC}" v="264" dt="2020-10-23T20:13:30.192"/>
    <p1510:client id="{70886EAF-F5A5-4E50-B1DF-ECEAF75F24D3}" v="229" dt="2020-10-23T17:17:02.335"/>
    <p1510:client id="{A80C7BE2-12F8-F8E7-5CD7-B37F11C67D3D}" v="2378" dt="2020-10-23T17:09:48.920"/>
    <p1510:client id="{DFC8EE0D-6D9D-2611-D290-A676FE16A599}" v="130" dt="2020-11-13T13:56:12.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1037" y="3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Degnon" userId="e25365a2-2e2a-4953-a5af-fef58d7da204" providerId="ADAL" clId="{389F207B-10AD-4FD6-9A97-C39B8883DFBC}"/>
    <pc:docChg chg="undo redo custSel mod addSld delSld modSld sldOrd">
      <pc:chgData name="Laura Degnon" userId="e25365a2-2e2a-4953-a5af-fef58d7da204" providerId="ADAL" clId="{389F207B-10AD-4FD6-9A97-C39B8883DFBC}" dt="2020-10-23T20:13:33.603" v="4173" actId="20577"/>
      <pc:docMkLst>
        <pc:docMk/>
      </pc:docMkLst>
      <pc:sldChg chg="add">
        <pc:chgData name="Laura Degnon" userId="e25365a2-2e2a-4953-a5af-fef58d7da204" providerId="ADAL" clId="{389F207B-10AD-4FD6-9A97-C39B8883DFBC}" dt="2020-10-23T13:22:33.587" v="3733"/>
        <pc:sldMkLst>
          <pc:docMk/>
          <pc:sldMk cId="1782396864" sldId="256"/>
        </pc:sldMkLst>
      </pc:sldChg>
      <pc:sldChg chg="modSp add mod">
        <pc:chgData name="Laura Degnon" userId="e25365a2-2e2a-4953-a5af-fef58d7da204" providerId="ADAL" clId="{389F207B-10AD-4FD6-9A97-C39B8883DFBC}" dt="2020-10-23T13:52:06.451" v="3860" actId="20577"/>
        <pc:sldMkLst>
          <pc:docMk/>
          <pc:sldMk cId="4052418414" sldId="257"/>
        </pc:sldMkLst>
        <pc:spChg chg="mod">
          <ac:chgData name="Laura Degnon" userId="e25365a2-2e2a-4953-a5af-fef58d7da204" providerId="ADAL" clId="{389F207B-10AD-4FD6-9A97-C39B8883DFBC}" dt="2020-10-23T13:52:06.451" v="3860" actId="20577"/>
          <ac:spMkLst>
            <pc:docMk/>
            <pc:sldMk cId="4052418414" sldId="257"/>
            <ac:spMk id="2" creationId="{0A841A81-699E-448D-81D5-0A3382807809}"/>
          </ac:spMkLst>
        </pc:spChg>
      </pc:sldChg>
      <pc:sldChg chg="add">
        <pc:chgData name="Laura Degnon" userId="e25365a2-2e2a-4953-a5af-fef58d7da204" providerId="ADAL" clId="{389F207B-10AD-4FD6-9A97-C39B8883DFBC}" dt="2020-10-23T13:26:02.007" v="3736"/>
        <pc:sldMkLst>
          <pc:docMk/>
          <pc:sldMk cId="2487281815" sldId="258"/>
        </pc:sldMkLst>
      </pc:sldChg>
      <pc:sldChg chg="modSp add mod">
        <pc:chgData name="Laura Degnon" userId="e25365a2-2e2a-4953-a5af-fef58d7da204" providerId="ADAL" clId="{389F207B-10AD-4FD6-9A97-C39B8883DFBC}" dt="2020-10-23T13:51:37.669" v="3852" actId="20577"/>
        <pc:sldMkLst>
          <pc:docMk/>
          <pc:sldMk cId="2584741141" sldId="259"/>
        </pc:sldMkLst>
        <pc:spChg chg="mod">
          <ac:chgData name="Laura Degnon" userId="e25365a2-2e2a-4953-a5af-fef58d7da204" providerId="ADAL" clId="{389F207B-10AD-4FD6-9A97-C39B8883DFBC}" dt="2020-10-23T13:51:37.669" v="3852" actId="20577"/>
          <ac:spMkLst>
            <pc:docMk/>
            <pc:sldMk cId="2584741141" sldId="259"/>
            <ac:spMk id="2" creationId="{0A841A81-699E-448D-81D5-0A3382807809}"/>
          </ac:spMkLst>
        </pc:spChg>
      </pc:sldChg>
      <pc:sldChg chg="add">
        <pc:chgData name="Laura Degnon" userId="e25365a2-2e2a-4953-a5af-fef58d7da204" providerId="ADAL" clId="{389F207B-10AD-4FD6-9A97-C39B8883DFBC}" dt="2020-10-23T13:35:47.253" v="3737"/>
        <pc:sldMkLst>
          <pc:docMk/>
          <pc:sldMk cId="795041288" sldId="260"/>
        </pc:sldMkLst>
      </pc:sldChg>
      <pc:sldChg chg="modSp add mod">
        <pc:chgData name="Laura Degnon" userId="e25365a2-2e2a-4953-a5af-fef58d7da204" providerId="ADAL" clId="{389F207B-10AD-4FD6-9A97-C39B8883DFBC}" dt="2020-10-23T13:49:29.461" v="3788" actId="20577"/>
        <pc:sldMkLst>
          <pc:docMk/>
          <pc:sldMk cId="4157562257" sldId="261"/>
        </pc:sldMkLst>
        <pc:spChg chg="mod">
          <ac:chgData name="Laura Degnon" userId="e25365a2-2e2a-4953-a5af-fef58d7da204" providerId="ADAL" clId="{389F207B-10AD-4FD6-9A97-C39B8883DFBC}" dt="2020-10-23T13:49:29.461" v="3788" actId="20577"/>
          <ac:spMkLst>
            <pc:docMk/>
            <pc:sldMk cId="4157562257" sldId="261"/>
            <ac:spMk id="2" creationId="{0A841A81-699E-448D-81D5-0A3382807809}"/>
          </ac:spMkLst>
        </pc:spChg>
      </pc:sldChg>
      <pc:sldChg chg="modSp add mod">
        <pc:chgData name="Laura Degnon" userId="e25365a2-2e2a-4953-a5af-fef58d7da204" providerId="ADAL" clId="{389F207B-10AD-4FD6-9A97-C39B8883DFBC}" dt="2020-10-23T13:51:23.544" v="3848" actId="20577"/>
        <pc:sldMkLst>
          <pc:docMk/>
          <pc:sldMk cId="992193063" sldId="262"/>
        </pc:sldMkLst>
        <pc:spChg chg="mod">
          <ac:chgData name="Laura Degnon" userId="e25365a2-2e2a-4953-a5af-fef58d7da204" providerId="ADAL" clId="{389F207B-10AD-4FD6-9A97-C39B8883DFBC}" dt="2020-10-23T13:51:23.544" v="3848" actId="20577"/>
          <ac:spMkLst>
            <pc:docMk/>
            <pc:sldMk cId="992193063" sldId="262"/>
            <ac:spMk id="2" creationId="{0A841A81-699E-448D-81D5-0A3382807809}"/>
          </ac:spMkLst>
        </pc:spChg>
      </pc:sldChg>
      <pc:sldChg chg="modSp add mod">
        <pc:chgData name="Laura Degnon" userId="e25365a2-2e2a-4953-a5af-fef58d7da204" providerId="ADAL" clId="{389F207B-10AD-4FD6-9A97-C39B8883DFBC}" dt="2020-10-23T14:33:24.869" v="3866" actId="6549"/>
        <pc:sldMkLst>
          <pc:docMk/>
          <pc:sldMk cId="2995549368" sldId="263"/>
        </pc:sldMkLst>
        <pc:spChg chg="mod">
          <ac:chgData name="Laura Degnon" userId="e25365a2-2e2a-4953-a5af-fef58d7da204" providerId="ADAL" clId="{389F207B-10AD-4FD6-9A97-C39B8883DFBC}" dt="2020-10-23T14:33:24.869" v="3866" actId="6549"/>
          <ac:spMkLst>
            <pc:docMk/>
            <pc:sldMk cId="2995549368" sldId="263"/>
            <ac:spMk id="3" creationId="{0E3B2FD7-C87D-4EA4-A2B3-641BAF74BE5E}"/>
          </ac:spMkLst>
        </pc:spChg>
      </pc:sldChg>
      <pc:sldChg chg="add">
        <pc:chgData name="Laura Degnon" userId="e25365a2-2e2a-4953-a5af-fef58d7da204" providerId="ADAL" clId="{389F207B-10AD-4FD6-9A97-C39B8883DFBC}" dt="2020-10-23T13:35:47.253" v="3737"/>
        <pc:sldMkLst>
          <pc:docMk/>
          <pc:sldMk cId="0" sldId="264"/>
        </pc:sldMkLst>
      </pc:sldChg>
      <pc:sldChg chg="modSp add mod">
        <pc:chgData name="Laura Degnon" userId="e25365a2-2e2a-4953-a5af-fef58d7da204" providerId="ADAL" clId="{389F207B-10AD-4FD6-9A97-C39B8883DFBC}" dt="2020-10-23T13:51:57.612" v="3858" actId="20577"/>
        <pc:sldMkLst>
          <pc:docMk/>
          <pc:sldMk cId="2990341708" sldId="265"/>
        </pc:sldMkLst>
        <pc:spChg chg="mod">
          <ac:chgData name="Laura Degnon" userId="e25365a2-2e2a-4953-a5af-fef58d7da204" providerId="ADAL" clId="{389F207B-10AD-4FD6-9A97-C39B8883DFBC}" dt="2020-10-23T13:51:57.612" v="3858" actId="20577"/>
          <ac:spMkLst>
            <pc:docMk/>
            <pc:sldMk cId="2990341708" sldId="265"/>
            <ac:spMk id="2" creationId="{0A841A81-699E-448D-81D5-0A3382807809}"/>
          </ac:spMkLst>
        </pc:spChg>
      </pc:sldChg>
      <pc:sldChg chg="modSp add mod">
        <pc:chgData name="Laura Degnon" userId="e25365a2-2e2a-4953-a5af-fef58d7da204" providerId="ADAL" clId="{389F207B-10AD-4FD6-9A97-C39B8883DFBC}" dt="2020-10-23T13:51:48.002" v="3856" actId="20577"/>
        <pc:sldMkLst>
          <pc:docMk/>
          <pc:sldMk cId="1038927062" sldId="266"/>
        </pc:sldMkLst>
        <pc:spChg chg="mod">
          <ac:chgData name="Laura Degnon" userId="e25365a2-2e2a-4953-a5af-fef58d7da204" providerId="ADAL" clId="{389F207B-10AD-4FD6-9A97-C39B8883DFBC}" dt="2020-10-23T13:51:48.002" v="3856" actId="20577"/>
          <ac:spMkLst>
            <pc:docMk/>
            <pc:sldMk cId="1038927062" sldId="266"/>
            <ac:spMk id="2" creationId="{0A841A81-699E-448D-81D5-0A3382807809}"/>
          </ac:spMkLst>
        </pc:spChg>
        <pc:spChg chg="mod">
          <ac:chgData name="Laura Degnon" userId="e25365a2-2e2a-4953-a5af-fef58d7da204" providerId="ADAL" clId="{389F207B-10AD-4FD6-9A97-C39B8883DFBC}" dt="2020-10-23T13:51:00.391" v="3835" actId="6549"/>
          <ac:spMkLst>
            <pc:docMk/>
            <pc:sldMk cId="1038927062" sldId="266"/>
            <ac:spMk id="3" creationId="{0E3B2FD7-C87D-4EA4-A2B3-641BAF74BE5E}"/>
          </ac:spMkLst>
        </pc:spChg>
      </pc:sldChg>
      <pc:sldChg chg="modSp add mod">
        <pc:chgData name="Laura Degnon" userId="e25365a2-2e2a-4953-a5af-fef58d7da204" providerId="ADAL" clId="{389F207B-10AD-4FD6-9A97-C39B8883DFBC}" dt="2020-10-23T13:51:32.380" v="3850" actId="20577"/>
        <pc:sldMkLst>
          <pc:docMk/>
          <pc:sldMk cId="3136962930" sldId="267"/>
        </pc:sldMkLst>
        <pc:spChg chg="mod">
          <ac:chgData name="Laura Degnon" userId="e25365a2-2e2a-4953-a5af-fef58d7da204" providerId="ADAL" clId="{389F207B-10AD-4FD6-9A97-C39B8883DFBC}" dt="2020-10-23T13:51:32.380" v="3850" actId="20577"/>
          <ac:spMkLst>
            <pc:docMk/>
            <pc:sldMk cId="3136962930" sldId="267"/>
            <ac:spMk id="2" creationId="{0A841A81-699E-448D-81D5-0A3382807809}"/>
          </ac:spMkLst>
        </pc:spChg>
      </pc:sldChg>
      <pc:sldChg chg="add">
        <pc:chgData name="Laura Degnon" userId="e25365a2-2e2a-4953-a5af-fef58d7da204" providerId="ADAL" clId="{389F207B-10AD-4FD6-9A97-C39B8883DFBC}" dt="2020-10-23T13:35:47.253" v="3737"/>
        <pc:sldMkLst>
          <pc:docMk/>
          <pc:sldMk cId="665703754" sldId="268"/>
        </pc:sldMkLst>
      </pc:sldChg>
      <pc:sldChg chg="add">
        <pc:chgData name="Laura Degnon" userId="e25365a2-2e2a-4953-a5af-fef58d7da204" providerId="ADAL" clId="{389F207B-10AD-4FD6-9A97-C39B8883DFBC}" dt="2020-10-23T13:35:47.253" v="3737"/>
        <pc:sldMkLst>
          <pc:docMk/>
          <pc:sldMk cId="3394937452" sldId="269"/>
        </pc:sldMkLst>
      </pc:sldChg>
      <pc:sldChg chg="add">
        <pc:chgData name="Laura Degnon" userId="e25365a2-2e2a-4953-a5af-fef58d7da204" providerId="ADAL" clId="{389F207B-10AD-4FD6-9A97-C39B8883DFBC}" dt="2020-10-23T13:22:33.587" v="3733"/>
        <pc:sldMkLst>
          <pc:docMk/>
          <pc:sldMk cId="185961400" sldId="271"/>
        </pc:sldMkLst>
      </pc:sldChg>
      <pc:sldChg chg="add">
        <pc:chgData name="Laura Degnon" userId="e25365a2-2e2a-4953-a5af-fef58d7da204" providerId="ADAL" clId="{389F207B-10AD-4FD6-9A97-C39B8883DFBC}" dt="2020-10-23T13:37:33.909" v="3738"/>
        <pc:sldMkLst>
          <pc:docMk/>
          <pc:sldMk cId="1229923583" sldId="281"/>
        </pc:sldMkLst>
      </pc:sldChg>
      <pc:sldChg chg="add">
        <pc:chgData name="Laura Degnon" userId="e25365a2-2e2a-4953-a5af-fef58d7da204" providerId="ADAL" clId="{389F207B-10AD-4FD6-9A97-C39B8883DFBC}" dt="2020-10-23T13:22:33.587" v="3733"/>
        <pc:sldMkLst>
          <pc:docMk/>
          <pc:sldMk cId="1959538584" sldId="286"/>
        </pc:sldMkLst>
      </pc:sldChg>
      <pc:sldChg chg="add">
        <pc:chgData name="Laura Degnon" userId="e25365a2-2e2a-4953-a5af-fef58d7da204" providerId="ADAL" clId="{389F207B-10AD-4FD6-9A97-C39B8883DFBC}" dt="2020-10-23T13:22:33.587" v="3733"/>
        <pc:sldMkLst>
          <pc:docMk/>
          <pc:sldMk cId="3704031869" sldId="287"/>
        </pc:sldMkLst>
      </pc:sldChg>
      <pc:sldChg chg="add">
        <pc:chgData name="Laura Degnon" userId="e25365a2-2e2a-4953-a5af-fef58d7da204" providerId="ADAL" clId="{389F207B-10AD-4FD6-9A97-C39B8883DFBC}" dt="2020-10-23T13:22:33.587" v="3733"/>
        <pc:sldMkLst>
          <pc:docMk/>
          <pc:sldMk cId="1448085237" sldId="288"/>
        </pc:sldMkLst>
      </pc:sldChg>
      <pc:sldChg chg="add">
        <pc:chgData name="Laura Degnon" userId="e25365a2-2e2a-4953-a5af-fef58d7da204" providerId="ADAL" clId="{389F207B-10AD-4FD6-9A97-C39B8883DFBC}" dt="2020-10-23T13:22:33.587" v="3733"/>
        <pc:sldMkLst>
          <pc:docMk/>
          <pc:sldMk cId="2891075356" sldId="289"/>
        </pc:sldMkLst>
      </pc:sldChg>
      <pc:sldChg chg="modSp add mod">
        <pc:chgData name="Laura Degnon" userId="e25365a2-2e2a-4953-a5af-fef58d7da204" providerId="ADAL" clId="{389F207B-10AD-4FD6-9A97-C39B8883DFBC}" dt="2020-10-23T18:29:53.608" v="3923" actId="20577"/>
        <pc:sldMkLst>
          <pc:docMk/>
          <pc:sldMk cId="4152134287" sldId="333"/>
        </pc:sldMkLst>
        <pc:spChg chg="mod">
          <ac:chgData name="Laura Degnon" userId="e25365a2-2e2a-4953-a5af-fef58d7da204" providerId="ADAL" clId="{389F207B-10AD-4FD6-9A97-C39B8883DFBC}" dt="2020-10-23T18:29:53.608" v="3923" actId="20577"/>
          <ac:spMkLst>
            <pc:docMk/>
            <pc:sldMk cId="4152134287" sldId="333"/>
            <ac:spMk id="5" creationId="{00000000-0000-0000-0000-000000000000}"/>
          </ac:spMkLst>
        </pc:spChg>
      </pc:sldChg>
      <pc:sldChg chg="add">
        <pc:chgData name="Laura Degnon" userId="e25365a2-2e2a-4953-a5af-fef58d7da204" providerId="ADAL" clId="{389F207B-10AD-4FD6-9A97-C39B8883DFBC}" dt="2020-10-23T13:37:33.909" v="3738"/>
        <pc:sldMkLst>
          <pc:docMk/>
          <pc:sldMk cId="157828843" sldId="338"/>
        </pc:sldMkLst>
      </pc:sldChg>
      <pc:sldChg chg="add">
        <pc:chgData name="Laura Degnon" userId="e25365a2-2e2a-4953-a5af-fef58d7da204" providerId="ADAL" clId="{389F207B-10AD-4FD6-9A97-C39B8883DFBC}" dt="2020-10-23T13:26:02.007" v="3736"/>
        <pc:sldMkLst>
          <pc:docMk/>
          <pc:sldMk cId="2673166227" sldId="339"/>
        </pc:sldMkLst>
      </pc:sldChg>
      <pc:sldChg chg="add">
        <pc:chgData name="Laura Degnon" userId="e25365a2-2e2a-4953-a5af-fef58d7da204" providerId="ADAL" clId="{389F207B-10AD-4FD6-9A97-C39B8883DFBC}" dt="2020-10-23T13:26:02.007" v="3736"/>
        <pc:sldMkLst>
          <pc:docMk/>
          <pc:sldMk cId="3709050451" sldId="340"/>
        </pc:sldMkLst>
      </pc:sldChg>
      <pc:sldChg chg="add">
        <pc:chgData name="Laura Degnon" userId="e25365a2-2e2a-4953-a5af-fef58d7da204" providerId="ADAL" clId="{389F207B-10AD-4FD6-9A97-C39B8883DFBC}" dt="2020-10-23T13:37:33.909" v="3738"/>
        <pc:sldMkLst>
          <pc:docMk/>
          <pc:sldMk cId="2181793859" sldId="350"/>
        </pc:sldMkLst>
      </pc:sldChg>
      <pc:sldChg chg="add">
        <pc:chgData name="Laura Degnon" userId="e25365a2-2e2a-4953-a5af-fef58d7da204" providerId="ADAL" clId="{389F207B-10AD-4FD6-9A97-C39B8883DFBC}" dt="2020-10-23T13:37:33.909" v="3738"/>
        <pc:sldMkLst>
          <pc:docMk/>
          <pc:sldMk cId="390176161" sldId="351"/>
        </pc:sldMkLst>
      </pc:sldChg>
      <pc:sldChg chg="add">
        <pc:chgData name="Laura Degnon" userId="e25365a2-2e2a-4953-a5af-fef58d7da204" providerId="ADAL" clId="{389F207B-10AD-4FD6-9A97-C39B8883DFBC}" dt="2020-10-23T13:37:33.909" v="3738"/>
        <pc:sldMkLst>
          <pc:docMk/>
          <pc:sldMk cId="175113197" sldId="352"/>
        </pc:sldMkLst>
      </pc:sldChg>
      <pc:sldChg chg="add">
        <pc:chgData name="Laura Degnon" userId="e25365a2-2e2a-4953-a5af-fef58d7da204" providerId="ADAL" clId="{389F207B-10AD-4FD6-9A97-C39B8883DFBC}" dt="2020-10-23T13:37:33.909" v="3738"/>
        <pc:sldMkLst>
          <pc:docMk/>
          <pc:sldMk cId="1151503955" sldId="354"/>
        </pc:sldMkLst>
      </pc:sldChg>
      <pc:sldChg chg="add">
        <pc:chgData name="Laura Degnon" userId="e25365a2-2e2a-4953-a5af-fef58d7da204" providerId="ADAL" clId="{389F207B-10AD-4FD6-9A97-C39B8883DFBC}" dt="2020-10-23T13:37:33.909" v="3738"/>
        <pc:sldMkLst>
          <pc:docMk/>
          <pc:sldMk cId="3122065664" sldId="355"/>
        </pc:sldMkLst>
      </pc:sldChg>
      <pc:sldChg chg="add">
        <pc:chgData name="Laura Degnon" userId="e25365a2-2e2a-4953-a5af-fef58d7da204" providerId="ADAL" clId="{389F207B-10AD-4FD6-9A97-C39B8883DFBC}" dt="2020-10-23T13:37:33.909" v="3738"/>
        <pc:sldMkLst>
          <pc:docMk/>
          <pc:sldMk cId="2648210144" sldId="357"/>
        </pc:sldMkLst>
      </pc:sldChg>
      <pc:sldChg chg="add">
        <pc:chgData name="Laura Degnon" userId="e25365a2-2e2a-4953-a5af-fef58d7da204" providerId="ADAL" clId="{389F207B-10AD-4FD6-9A97-C39B8883DFBC}" dt="2020-10-23T13:37:33.909" v="3738"/>
        <pc:sldMkLst>
          <pc:docMk/>
          <pc:sldMk cId="2025780315" sldId="358"/>
        </pc:sldMkLst>
      </pc:sldChg>
      <pc:sldChg chg="add">
        <pc:chgData name="Laura Degnon" userId="e25365a2-2e2a-4953-a5af-fef58d7da204" providerId="ADAL" clId="{389F207B-10AD-4FD6-9A97-C39B8883DFBC}" dt="2020-10-23T13:37:33.909" v="3738"/>
        <pc:sldMkLst>
          <pc:docMk/>
          <pc:sldMk cId="3393847569" sldId="359"/>
        </pc:sldMkLst>
      </pc:sldChg>
      <pc:sldChg chg="add">
        <pc:chgData name="Laura Degnon" userId="e25365a2-2e2a-4953-a5af-fef58d7da204" providerId="ADAL" clId="{389F207B-10AD-4FD6-9A97-C39B8883DFBC}" dt="2020-10-23T13:37:33.909" v="3738"/>
        <pc:sldMkLst>
          <pc:docMk/>
          <pc:sldMk cId="102071977" sldId="360"/>
        </pc:sldMkLst>
      </pc:sldChg>
      <pc:sldChg chg="add">
        <pc:chgData name="Laura Degnon" userId="e25365a2-2e2a-4953-a5af-fef58d7da204" providerId="ADAL" clId="{389F207B-10AD-4FD6-9A97-C39B8883DFBC}" dt="2020-10-23T13:37:33.909" v="3738"/>
        <pc:sldMkLst>
          <pc:docMk/>
          <pc:sldMk cId="441327068" sldId="361"/>
        </pc:sldMkLst>
      </pc:sldChg>
      <pc:sldChg chg="add">
        <pc:chgData name="Laura Degnon" userId="e25365a2-2e2a-4953-a5af-fef58d7da204" providerId="ADAL" clId="{389F207B-10AD-4FD6-9A97-C39B8883DFBC}" dt="2020-10-23T13:37:33.909" v="3738"/>
        <pc:sldMkLst>
          <pc:docMk/>
          <pc:sldMk cId="3617139561" sldId="362"/>
        </pc:sldMkLst>
      </pc:sldChg>
      <pc:sldChg chg="add">
        <pc:chgData name="Laura Degnon" userId="e25365a2-2e2a-4953-a5af-fef58d7da204" providerId="ADAL" clId="{389F207B-10AD-4FD6-9A97-C39B8883DFBC}" dt="2020-10-23T13:37:33.909" v="3738"/>
        <pc:sldMkLst>
          <pc:docMk/>
          <pc:sldMk cId="1176365683" sldId="365"/>
        </pc:sldMkLst>
      </pc:sldChg>
      <pc:sldChg chg="add">
        <pc:chgData name="Laura Degnon" userId="e25365a2-2e2a-4953-a5af-fef58d7da204" providerId="ADAL" clId="{389F207B-10AD-4FD6-9A97-C39B8883DFBC}" dt="2020-10-23T13:37:33.909" v="3738"/>
        <pc:sldMkLst>
          <pc:docMk/>
          <pc:sldMk cId="2045040356" sldId="366"/>
        </pc:sldMkLst>
      </pc:sldChg>
      <pc:sldChg chg="add">
        <pc:chgData name="Laura Degnon" userId="e25365a2-2e2a-4953-a5af-fef58d7da204" providerId="ADAL" clId="{389F207B-10AD-4FD6-9A97-C39B8883DFBC}" dt="2020-10-23T13:37:33.909" v="3738"/>
        <pc:sldMkLst>
          <pc:docMk/>
          <pc:sldMk cId="1837964542" sldId="367"/>
        </pc:sldMkLst>
      </pc:sldChg>
      <pc:sldChg chg="add">
        <pc:chgData name="Laura Degnon" userId="e25365a2-2e2a-4953-a5af-fef58d7da204" providerId="ADAL" clId="{389F207B-10AD-4FD6-9A97-C39B8883DFBC}" dt="2020-10-23T13:37:33.909" v="3738"/>
        <pc:sldMkLst>
          <pc:docMk/>
          <pc:sldMk cId="1498780410" sldId="369"/>
        </pc:sldMkLst>
      </pc:sldChg>
      <pc:sldChg chg="add">
        <pc:chgData name="Laura Degnon" userId="e25365a2-2e2a-4953-a5af-fef58d7da204" providerId="ADAL" clId="{389F207B-10AD-4FD6-9A97-C39B8883DFBC}" dt="2020-10-23T13:37:33.909" v="3738"/>
        <pc:sldMkLst>
          <pc:docMk/>
          <pc:sldMk cId="428708722" sldId="370"/>
        </pc:sldMkLst>
      </pc:sldChg>
      <pc:sldChg chg="add">
        <pc:chgData name="Laura Degnon" userId="e25365a2-2e2a-4953-a5af-fef58d7da204" providerId="ADAL" clId="{389F207B-10AD-4FD6-9A97-C39B8883DFBC}" dt="2020-10-23T13:37:33.909" v="3738"/>
        <pc:sldMkLst>
          <pc:docMk/>
          <pc:sldMk cId="1447707969" sldId="371"/>
        </pc:sldMkLst>
      </pc:sldChg>
      <pc:sldChg chg="add">
        <pc:chgData name="Laura Degnon" userId="e25365a2-2e2a-4953-a5af-fef58d7da204" providerId="ADAL" clId="{389F207B-10AD-4FD6-9A97-C39B8883DFBC}" dt="2020-10-23T13:37:33.909" v="3738"/>
        <pc:sldMkLst>
          <pc:docMk/>
          <pc:sldMk cId="1113021349" sldId="372"/>
        </pc:sldMkLst>
      </pc:sldChg>
      <pc:sldChg chg="add">
        <pc:chgData name="Laura Degnon" userId="e25365a2-2e2a-4953-a5af-fef58d7da204" providerId="ADAL" clId="{389F207B-10AD-4FD6-9A97-C39B8883DFBC}" dt="2020-10-23T13:37:33.909" v="3738"/>
        <pc:sldMkLst>
          <pc:docMk/>
          <pc:sldMk cId="3300702414" sldId="373"/>
        </pc:sldMkLst>
      </pc:sldChg>
      <pc:sldChg chg="add">
        <pc:chgData name="Laura Degnon" userId="e25365a2-2e2a-4953-a5af-fef58d7da204" providerId="ADAL" clId="{389F207B-10AD-4FD6-9A97-C39B8883DFBC}" dt="2020-10-23T13:37:33.909" v="3738"/>
        <pc:sldMkLst>
          <pc:docMk/>
          <pc:sldMk cId="3280434778" sldId="374"/>
        </pc:sldMkLst>
      </pc:sldChg>
      <pc:sldChg chg="add">
        <pc:chgData name="Laura Degnon" userId="e25365a2-2e2a-4953-a5af-fef58d7da204" providerId="ADAL" clId="{389F207B-10AD-4FD6-9A97-C39B8883DFBC}" dt="2020-10-23T13:37:33.909" v="3738"/>
        <pc:sldMkLst>
          <pc:docMk/>
          <pc:sldMk cId="318450936" sldId="375"/>
        </pc:sldMkLst>
      </pc:sldChg>
      <pc:sldChg chg="add">
        <pc:chgData name="Laura Degnon" userId="e25365a2-2e2a-4953-a5af-fef58d7da204" providerId="ADAL" clId="{389F207B-10AD-4FD6-9A97-C39B8883DFBC}" dt="2020-10-23T13:22:33.587" v="3733"/>
        <pc:sldMkLst>
          <pc:docMk/>
          <pc:sldMk cId="262745574" sldId="391"/>
        </pc:sldMkLst>
      </pc:sldChg>
      <pc:sldChg chg="add">
        <pc:chgData name="Laura Degnon" userId="e25365a2-2e2a-4953-a5af-fef58d7da204" providerId="ADAL" clId="{389F207B-10AD-4FD6-9A97-C39B8883DFBC}" dt="2020-10-23T13:22:33.587" v="3733"/>
        <pc:sldMkLst>
          <pc:docMk/>
          <pc:sldMk cId="1724550774" sldId="392"/>
        </pc:sldMkLst>
      </pc:sldChg>
      <pc:sldChg chg="add">
        <pc:chgData name="Laura Degnon" userId="e25365a2-2e2a-4953-a5af-fef58d7da204" providerId="ADAL" clId="{389F207B-10AD-4FD6-9A97-C39B8883DFBC}" dt="2020-10-23T13:22:33.587" v="3733"/>
        <pc:sldMkLst>
          <pc:docMk/>
          <pc:sldMk cId="968791313" sldId="393"/>
        </pc:sldMkLst>
      </pc:sldChg>
      <pc:sldChg chg="add">
        <pc:chgData name="Laura Degnon" userId="e25365a2-2e2a-4953-a5af-fef58d7da204" providerId="ADAL" clId="{389F207B-10AD-4FD6-9A97-C39B8883DFBC}" dt="2020-10-23T13:22:33.587" v="3733"/>
        <pc:sldMkLst>
          <pc:docMk/>
          <pc:sldMk cId="2288476389" sldId="394"/>
        </pc:sldMkLst>
      </pc:sldChg>
      <pc:sldChg chg="add">
        <pc:chgData name="Laura Degnon" userId="e25365a2-2e2a-4953-a5af-fef58d7da204" providerId="ADAL" clId="{389F207B-10AD-4FD6-9A97-C39B8883DFBC}" dt="2020-10-23T13:22:33.587" v="3733"/>
        <pc:sldMkLst>
          <pc:docMk/>
          <pc:sldMk cId="2266751226" sldId="395"/>
        </pc:sldMkLst>
      </pc:sldChg>
      <pc:sldChg chg="add">
        <pc:chgData name="Laura Degnon" userId="e25365a2-2e2a-4953-a5af-fef58d7da204" providerId="ADAL" clId="{389F207B-10AD-4FD6-9A97-C39B8883DFBC}" dt="2020-10-23T13:22:33.587" v="3733"/>
        <pc:sldMkLst>
          <pc:docMk/>
          <pc:sldMk cId="2535047912" sldId="396"/>
        </pc:sldMkLst>
      </pc:sldChg>
      <pc:sldChg chg="add">
        <pc:chgData name="Laura Degnon" userId="e25365a2-2e2a-4953-a5af-fef58d7da204" providerId="ADAL" clId="{389F207B-10AD-4FD6-9A97-C39B8883DFBC}" dt="2020-10-23T13:22:33.587" v="3733"/>
        <pc:sldMkLst>
          <pc:docMk/>
          <pc:sldMk cId="328676697" sldId="397"/>
        </pc:sldMkLst>
      </pc:sldChg>
      <pc:sldChg chg="add">
        <pc:chgData name="Laura Degnon" userId="e25365a2-2e2a-4953-a5af-fef58d7da204" providerId="ADAL" clId="{389F207B-10AD-4FD6-9A97-C39B8883DFBC}" dt="2020-10-23T13:22:33.587" v="3733"/>
        <pc:sldMkLst>
          <pc:docMk/>
          <pc:sldMk cId="1684252796" sldId="398"/>
        </pc:sldMkLst>
      </pc:sldChg>
      <pc:sldChg chg="add">
        <pc:chgData name="Laura Degnon" userId="e25365a2-2e2a-4953-a5af-fef58d7da204" providerId="ADAL" clId="{389F207B-10AD-4FD6-9A97-C39B8883DFBC}" dt="2020-10-23T13:22:33.587" v="3733"/>
        <pc:sldMkLst>
          <pc:docMk/>
          <pc:sldMk cId="3032836093" sldId="399"/>
        </pc:sldMkLst>
      </pc:sldChg>
      <pc:sldChg chg="add">
        <pc:chgData name="Laura Degnon" userId="e25365a2-2e2a-4953-a5af-fef58d7da204" providerId="ADAL" clId="{389F207B-10AD-4FD6-9A97-C39B8883DFBC}" dt="2020-10-23T13:22:33.587" v="3733"/>
        <pc:sldMkLst>
          <pc:docMk/>
          <pc:sldMk cId="737335233" sldId="473"/>
        </pc:sldMkLst>
      </pc:sldChg>
      <pc:sldChg chg="add">
        <pc:chgData name="Laura Degnon" userId="e25365a2-2e2a-4953-a5af-fef58d7da204" providerId="ADAL" clId="{389F207B-10AD-4FD6-9A97-C39B8883DFBC}" dt="2020-10-23T13:22:33.587" v="3733"/>
        <pc:sldMkLst>
          <pc:docMk/>
          <pc:sldMk cId="692892180" sldId="506"/>
        </pc:sldMkLst>
      </pc:sldChg>
      <pc:sldChg chg="add">
        <pc:chgData name="Laura Degnon" userId="e25365a2-2e2a-4953-a5af-fef58d7da204" providerId="ADAL" clId="{389F207B-10AD-4FD6-9A97-C39B8883DFBC}" dt="2020-10-23T13:22:33.587" v="3733"/>
        <pc:sldMkLst>
          <pc:docMk/>
          <pc:sldMk cId="3606737373" sldId="508"/>
        </pc:sldMkLst>
      </pc:sldChg>
      <pc:sldChg chg="add">
        <pc:chgData name="Laura Degnon" userId="e25365a2-2e2a-4953-a5af-fef58d7da204" providerId="ADAL" clId="{389F207B-10AD-4FD6-9A97-C39B8883DFBC}" dt="2020-10-23T13:22:33.587" v="3733"/>
        <pc:sldMkLst>
          <pc:docMk/>
          <pc:sldMk cId="2035679988" sldId="519"/>
        </pc:sldMkLst>
      </pc:sldChg>
      <pc:sldChg chg="add">
        <pc:chgData name="Laura Degnon" userId="e25365a2-2e2a-4953-a5af-fef58d7da204" providerId="ADAL" clId="{389F207B-10AD-4FD6-9A97-C39B8883DFBC}" dt="2020-10-23T13:22:33.587" v="3733"/>
        <pc:sldMkLst>
          <pc:docMk/>
          <pc:sldMk cId="2166310909" sldId="522"/>
        </pc:sldMkLst>
      </pc:sldChg>
      <pc:sldChg chg="add">
        <pc:chgData name="Laura Degnon" userId="e25365a2-2e2a-4953-a5af-fef58d7da204" providerId="ADAL" clId="{389F207B-10AD-4FD6-9A97-C39B8883DFBC}" dt="2020-10-23T13:22:33.587" v="3733"/>
        <pc:sldMkLst>
          <pc:docMk/>
          <pc:sldMk cId="2631986421" sldId="523"/>
        </pc:sldMkLst>
      </pc:sldChg>
      <pc:sldChg chg="add del">
        <pc:chgData name="Laura Degnon" userId="e25365a2-2e2a-4953-a5af-fef58d7da204" providerId="ADAL" clId="{389F207B-10AD-4FD6-9A97-C39B8883DFBC}" dt="2020-10-23T14:34:24.260" v="3869" actId="47"/>
        <pc:sldMkLst>
          <pc:docMk/>
          <pc:sldMk cId="1825124333" sldId="1191"/>
        </pc:sldMkLst>
      </pc:sldChg>
      <pc:sldChg chg="add del">
        <pc:chgData name="Laura Degnon" userId="e25365a2-2e2a-4953-a5af-fef58d7da204" providerId="ADAL" clId="{389F207B-10AD-4FD6-9A97-C39B8883DFBC}" dt="2020-10-23T14:34:39.964" v="3878" actId="47"/>
        <pc:sldMkLst>
          <pc:docMk/>
          <pc:sldMk cId="495288387" sldId="1192"/>
        </pc:sldMkLst>
      </pc:sldChg>
      <pc:sldChg chg="add del">
        <pc:chgData name="Laura Degnon" userId="e25365a2-2e2a-4953-a5af-fef58d7da204" providerId="ADAL" clId="{389F207B-10AD-4FD6-9A97-C39B8883DFBC}" dt="2020-10-23T14:34:38.881" v="3877" actId="47"/>
        <pc:sldMkLst>
          <pc:docMk/>
          <pc:sldMk cId="2060199653" sldId="1193"/>
        </pc:sldMkLst>
      </pc:sldChg>
      <pc:sldChg chg="addSp delSp modSp del mod ord">
        <pc:chgData name="Laura Degnon" userId="e25365a2-2e2a-4953-a5af-fef58d7da204" providerId="ADAL" clId="{389F207B-10AD-4FD6-9A97-C39B8883DFBC}" dt="2020-10-23T14:55:45.099" v="3897" actId="47"/>
        <pc:sldMkLst>
          <pc:docMk/>
          <pc:sldMk cId="1430717347" sldId="1209"/>
        </pc:sldMkLst>
        <pc:spChg chg="mod">
          <ac:chgData name="Laura Degnon" userId="e25365a2-2e2a-4953-a5af-fef58d7da204" providerId="ADAL" clId="{389F207B-10AD-4FD6-9A97-C39B8883DFBC}" dt="2020-10-22T21:11:37.115" v="2371" actId="20577"/>
          <ac:spMkLst>
            <pc:docMk/>
            <pc:sldMk cId="1430717347" sldId="1209"/>
            <ac:spMk id="2" creationId="{00000000-0000-0000-0000-000000000000}"/>
          </ac:spMkLst>
        </pc:spChg>
        <pc:picChg chg="del">
          <ac:chgData name="Laura Degnon" userId="e25365a2-2e2a-4953-a5af-fef58d7da204" providerId="ADAL" clId="{389F207B-10AD-4FD6-9A97-C39B8883DFBC}" dt="2020-10-23T14:32:55.512" v="3863"/>
          <ac:picMkLst>
            <pc:docMk/>
            <pc:sldMk cId="1430717347" sldId="1209"/>
            <ac:picMk id="2050" creationId="{FC91890C-8637-4D9F-8E01-49FCA4BE1707}"/>
          </ac:picMkLst>
        </pc:picChg>
        <pc:picChg chg="add del">
          <ac:chgData name="Laura Degnon" userId="e25365a2-2e2a-4953-a5af-fef58d7da204" providerId="ADAL" clId="{389F207B-10AD-4FD6-9A97-C39B8883DFBC}" dt="2020-10-23T14:33:37.649" v="3868" actId="478"/>
          <ac:picMkLst>
            <pc:docMk/>
            <pc:sldMk cId="1430717347" sldId="1209"/>
            <ac:picMk id="2052" creationId="{148CDC80-3794-4DC2-967F-D5315FF8A574}"/>
          </ac:picMkLst>
        </pc:picChg>
        <pc:picChg chg="del">
          <ac:chgData name="Laura Degnon" userId="e25365a2-2e2a-4953-a5af-fef58d7da204" providerId="ADAL" clId="{389F207B-10AD-4FD6-9A97-C39B8883DFBC}" dt="2020-10-23T14:44:54.582" v="3887"/>
          <ac:picMkLst>
            <pc:docMk/>
            <pc:sldMk cId="1430717347" sldId="1209"/>
            <ac:picMk id="2054" creationId="{BEF45621-30A0-4F03-B708-9CEF05CA78DC}"/>
          </ac:picMkLst>
        </pc:picChg>
        <pc:picChg chg="del mod">
          <ac:chgData name="Laura Degnon" userId="e25365a2-2e2a-4953-a5af-fef58d7da204" providerId="ADAL" clId="{389F207B-10AD-4FD6-9A97-C39B8883DFBC}" dt="2020-10-23T14:45:40.900" v="3894"/>
          <ac:picMkLst>
            <pc:docMk/>
            <pc:sldMk cId="1430717347" sldId="1209"/>
            <ac:picMk id="2056" creationId="{30905DB0-2DB0-4DE0-9E75-0336296EEF17}"/>
          </ac:picMkLst>
        </pc:picChg>
        <pc:picChg chg="del">
          <ac:chgData name="Laura Degnon" userId="e25365a2-2e2a-4953-a5af-fef58d7da204" providerId="ADAL" clId="{389F207B-10AD-4FD6-9A97-C39B8883DFBC}" dt="2020-10-23T14:47:17.641" v="3895"/>
          <ac:picMkLst>
            <pc:docMk/>
            <pc:sldMk cId="1430717347" sldId="1209"/>
            <ac:picMk id="2058" creationId="{7BA2C058-FA78-4C47-8B86-B7C7DC9D4227}"/>
          </ac:picMkLst>
        </pc:picChg>
      </pc:sldChg>
      <pc:sldChg chg="del">
        <pc:chgData name="Laura Degnon" userId="e25365a2-2e2a-4953-a5af-fef58d7da204" providerId="ADAL" clId="{389F207B-10AD-4FD6-9A97-C39B8883DFBC}" dt="2020-10-22T20:41:39.172" v="1793" actId="47"/>
        <pc:sldMkLst>
          <pc:docMk/>
          <pc:sldMk cId="1950757443" sldId="1225"/>
        </pc:sldMkLst>
      </pc:sldChg>
      <pc:sldChg chg="addSp modSp mod">
        <pc:chgData name="Laura Degnon" userId="e25365a2-2e2a-4953-a5af-fef58d7da204" providerId="ADAL" clId="{389F207B-10AD-4FD6-9A97-C39B8883DFBC}" dt="2020-10-22T20:16:51.042" v="104" actId="1076"/>
        <pc:sldMkLst>
          <pc:docMk/>
          <pc:sldMk cId="1540614334" sldId="1231"/>
        </pc:sldMkLst>
        <pc:spChg chg="add mod">
          <ac:chgData name="Laura Degnon" userId="e25365a2-2e2a-4953-a5af-fef58d7da204" providerId="ADAL" clId="{389F207B-10AD-4FD6-9A97-C39B8883DFBC}" dt="2020-10-22T20:16:51.042" v="104" actId="1076"/>
          <ac:spMkLst>
            <pc:docMk/>
            <pc:sldMk cId="1540614334" sldId="1231"/>
            <ac:spMk id="3" creationId="{F78AF5E3-96EB-4959-B807-E76AF1257B0A}"/>
          </ac:spMkLst>
        </pc:spChg>
        <pc:spChg chg="mod">
          <ac:chgData name="Laura Degnon" userId="e25365a2-2e2a-4953-a5af-fef58d7da204" providerId="ADAL" clId="{389F207B-10AD-4FD6-9A97-C39B8883DFBC}" dt="2020-10-22T20:15:11.673" v="84" actId="1076"/>
          <ac:spMkLst>
            <pc:docMk/>
            <pc:sldMk cId="1540614334" sldId="1231"/>
            <ac:spMk id="7" creationId="{00000000-0000-0000-0000-000000000000}"/>
          </ac:spMkLst>
        </pc:spChg>
        <pc:spChg chg="mod">
          <ac:chgData name="Laura Degnon" userId="e25365a2-2e2a-4953-a5af-fef58d7da204" providerId="ADAL" clId="{389F207B-10AD-4FD6-9A97-C39B8883DFBC}" dt="2020-10-22T20:15:12.266" v="85" actId="1076"/>
          <ac:spMkLst>
            <pc:docMk/>
            <pc:sldMk cId="1540614334" sldId="1231"/>
            <ac:spMk id="11" creationId="{00000000-0000-0000-0000-000000000000}"/>
          </ac:spMkLst>
        </pc:spChg>
        <pc:spChg chg="mod">
          <ac:chgData name="Laura Degnon" userId="e25365a2-2e2a-4953-a5af-fef58d7da204" providerId="ADAL" clId="{389F207B-10AD-4FD6-9A97-C39B8883DFBC}" dt="2020-10-22T20:15:54.987" v="94" actId="1076"/>
          <ac:spMkLst>
            <pc:docMk/>
            <pc:sldMk cId="1540614334" sldId="1231"/>
            <ac:spMk id="19" creationId="{00000000-0000-0000-0000-000000000000}"/>
          </ac:spMkLst>
        </pc:spChg>
        <pc:spChg chg="add mod">
          <ac:chgData name="Laura Degnon" userId="e25365a2-2e2a-4953-a5af-fef58d7da204" providerId="ADAL" clId="{389F207B-10AD-4FD6-9A97-C39B8883DFBC}" dt="2020-10-22T20:16:29.784" v="100" actId="1076"/>
          <ac:spMkLst>
            <pc:docMk/>
            <pc:sldMk cId="1540614334" sldId="1231"/>
            <ac:spMk id="30" creationId="{9D004C96-C260-4236-95FA-D51A485FACE9}"/>
          </ac:spMkLst>
        </pc:spChg>
        <pc:grpChg chg="mod">
          <ac:chgData name="Laura Degnon" userId="e25365a2-2e2a-4953-a5af-fef58d7da204" providerId="ADAL" clId="{389F207B-10AD-4FD6-9A97-C39B8883DFBC}" dt="2020-10-22T20:16:04.154" v="97" actId="1076"/>
          <ac:grpSpMkLst>
            <pc:docMk/>
            <pc:sldMk cId="1540614334" sldId="1231"/>
            <ac:grpSpMk id="22" creationId="{00000000-0000-0000-0000-000000000000}"/>
          </ac:grpSpMkLst>
        </pc:grpChg>
        <pc:grpChg chg="mod">
          <ac:chgData name="Laura Degnon" userId="e25365a2-2e2a-4953-a5af-fef58d7da204" providerId="ADAL" clId="{389F207B-10AD-4FD6-9A97-C39B8883DFBC}" dt="2020-10-22T20:16:01.333" v="96" actId="1076"/>
          <ac:grpSpMkLst>
            <pc:docMk/>
            <pc:sldMk cId="1540614334" sldId="1231"/>
            <ac:grpSpMk id="23" creationId="{00000000-0000-0000-0000-000000000000}"/>
          </ac:grpSpMkLst>
        </pc:grpChg>
        <pc:grpChg chg="mod">
          <ac:chgData name="Laura Degnon" userId="e25365a2-2e2a-4953-a5af-fef58d7da204" providerId="ADAL" clId="{389F207B-10AD-4FD6-9A97-C39B8883DFBC}" dt="2020-10-22T20:16:08.674" v="98" actId="1076"/>
          <ac:grpSpMkLst>
            <pc:docMk/>
            <pc:sldMk cId="1540614334" sldId="1231"/>
            <ac:grpSpMk id="24" creationId="{00000000-0000-0000-0000-000000000000}"/>
          </ac:grpSpMkLst>
        </pc:grpChg>
        <pc:grpChg chg="mod">
          <ac:chgData name="Laura Degnon" userId="e25365a2-2e2a-4953-a5af-fef58d7da204" providerId="ADAL" clId="{389F207B-10AD-4FD6-9A97-C39B8883DFBC}" dt="2020-10-22T20:15:52.043" v="93" actId="1076"/>
          <ac:grpSpMkLst>
            <pc:docMk/>
            <pc:sldMk cId="1540614334" sldId="1231"/>
            <ac:grpSpMk id="25" creationId="{00000000-0000-0000-0000-000000000000}"/>
          </ac:grpSpMkLst>
        </pc:grpChg>
        <pc:grpChg chg="mod">
          <ac:chgData name="Laura Degnon" userId="e25365a2-2e2a-4953-a5af-fef58d7da204" providerId="ADAL" clId="{389F207B-10AD-4FD6-9A97-C39B8883DFBC}" dt="2020-10-22T20:15:48.570" v="92" actId="1076"/>
          <ac:grpSpMkLst>
            <pc:docMk/>
            <pc:sldMk cId="1540614334" sldId="1231"/>
            <ac:grpSpMk id="27" creationId="{00000000-0000-0000-0000-000000000000}"/>
          </ac:grpSpMkLst>
        </pc:grpChg>
        <pc:graphicFrameChg chg="mod">
          <ac:chgData name="Laura Degnon" userId="e25365a2-2e2a-4953-a5af-fef58d7da204" providerId="ADAL" clId="{389F207B-10AD-4FD6-9A97-C39B8883DFBC}" dt="2020-10-22T20:15:41.772" v="91" actId="1076"/>
          <ac:graphicFrameMkLst>
            <pc:docMk/>
            <pc:sldMk cId="1540614334" sldId="1231"/>
            <ac:graphicFrameMk id="5" creationId="{00000000-0000-0000-0000-000000000000}"/>
          </ac:graphicFrameMkLst>
        </pc:graphicFrameChg>
        <pc:picChg chg="add mod">
          <ac:chgData name="Laura Degnon" userId="e25365a2-2e2a-4953-a5af-fef58d7da204" providerId="ADAL" clId="{389F207B-10AD-4FD6-9A97-C39B8883DFBC}" dt="2020-10-22T20:16:45.669" v="103" actId="1076"/>
          <ac:picMkLst>
            <pc:docMk/>
            <pc:sldMk cId="1540614334" sldId="1231"/>
            <ac:picMk id="4" creationId="{B6E05EFE-F460-458D-B629-7DB60E071D56}"/>
          </ac:picMkLst>
        </pc:picChg>
        <pc:picChg chg="add mod">
          <ac:chgData name="Laura Degnon" userId="e25365a2-2e2a-4953-a5af-fef58d7da204" providerId="ADAL" clId="{389F207B-10AD-4FD6-9A97-C39B8883DFBC}" dt="2020-10-22T20:16:33.868" v="101" actId="1076"/>
          <ac:picMkLst>
            <pc:docMk/>
            <pc:sldMk cId="1540614334" sldId="1231"/>
            <ac:picMk id="8" creationId="{CD8FFC88-9E22-489C-927D-8EA53261C402}"/>
          </ac:picMkLst>
        </pc:picChg>
        <pc:cxnChg chg="mod">
          <ac:chgData name="Laura Degnon" userId="e25365a2-2e2a-4953-a5af-fef58d7da204" providerId="ADAL" clId="{389F207B-10AD-4FD6-9A97-C39B8883DFBC}" dt="2020-10-22T20:15:57.878" v="95" actId="1076"/>
          <ac:cxnSpMkLst>
            <pc:docMk/>
            <pc:sldMk cId="1540614334" sldId="1231"/>
            <ac:cxnSpMk id="20" creationId="{00000000-0000-0000-0000-000000000000}"/>
          </ac:cxnSpMkLst>
        </pc:cxnChg>
      </pc:sldChg>
      <pc:sldChg chg="modSp del mod">
        <pc:chgData name="Laura Degnon" userId="e25365a2-2e2a-4953-a5af-fef58d7da204" providerId="ADAL" clId="{389F207B-10AD-4FD6-9A97-C39B8883DFBC}" dt="2020-10-22T20:55:20" v="1967" actId="47"/>
        <pc:sldMkLst>
          <pc:docMk/>
          <pc:sldMk cId="1034189100" sldId="1236"/>
        </pc:sldMkLst>
        <pc:spChg chg="mod">
          <ac:chgData name="Laura Degnon" userId="e25365a2-2e2a-4953-a5af-fef58d7da204" providerId="ADAL" clId="{389F207B-10AD-4FD6-9A97-C39B8883DFBC}" dt="2020-10-22T20:48:05.123" v="1887" actId="21"/>
          <ac:spMkLst>
            <pc:docMk/>
            <pc:sldMk cId="1034189100" sldId="1236"/>
            <ac:spMk id="2" creationId="{DA463D99-B14E-C149-9D4D-2F2975581DA7}"/>
          </ac:spMkLst>
        </pc:spChg>
      </pc:sldChg>
      <pc:sldChg chg="addSp delSp modSp del mod">
        <pc:chgData name="Laura Degnon" userId="e25365a2-2e2a-4953-a5af-fef58d7da204" providerId="ADAL" clId="{389F207B-10AD-4FD6-9A97-C39B8883DFBC}" dt="2020-10-22T20:23:59.310" v="705" actId="47"/>
        <pc:sldMkLst>
          <pc:docMk/>
          <pc:sldMk cId="254327738" sldId="1249"/>
        </pc:sldMkLst>
        <pc:spChg chg="mod">
          <ac:chgData name="Laura Degnon" userId="e25365a2-2e2a-4953-a5af-fef58d7da204" providerId="ADAL" clId="{389F207B-10AD-4FD6-9A97-C39B8883DFBC}" dt="2020-10-22T20:21:18.216" v="521" actId="26606"/>
          <ac:spMkLst>
            <pc:docMk/>
            <pc:sldMk cId="254327738" sldId="1249"/>
            <ac:spMk id="2" creationId="{B7631F01-ECC2-2F41-B3A6-BF78B721B125}"/>
          </ac:spMkLst>
        </pc:spChg>
        <pc:spChg chg="add del">
          <ac:chgData name="Laura Degnon" userId="e25365a2-2e2a-4953-a5af-fef58d7da204" providerId="ADAL" clId="{389F207B-10AD-4FD6-9A97-C39B8883DFBC}" dt="2020-10-22T20:21:18.242" v="522" actId="26606"/>
          <ac:spMkLst>
            <pc:docMk/>
            <pc:sldMk cId="254327738" sldId="1249"/>
            <ac:spMk id="9" creationId="{B34F5AD2-EDBD-4BBD-A55C-EAFFD0C7097A}"/>
          </ac:spMkLst>
        </pc:spChg>
        <pc:spChg chg="add del">
          <ac:chgData name="Laura Degnon" userId="e25365a2-2e2a-4953-a5af-fef58d7da204" providerId="ADAL" clId="{389F207B-10AD-4FD6-9A97-C39B8883DFBC}" dt="2020-10-22T20:21:18.242" v="522" actId="26606"/>
          <ac:spMkLst>
            <pc:docMk/>
            <pc:sldMk cId="254327738" sldId="1249"/>
            <ac:spMk id="11" creationId="{C3896A03-3945-419A-B66B-4EE266EDD152}"/>
          </ac:spMkLst>
        </pc:spChg>
        <pc:spChg chg="add del">
          <ac:chgData name="Laura Degnon" userId="e25365a2-2e2a-4953-a5af-fef58d7da204" providerId="ADAL" clId="{389F207B-10AD-4FD6-9A97-C39B8883DFBC}" dt="2020-10-22T20:21:18.216" v="521" actId="26606"/>
          <ac:spMkLst>
            <pc:docMk/>
            <pc:sldMk cId="254327738" sldId="1249"/>
            <ac:spMk id="16" creationId="{982413CC-69E6-4BDA-A88D-E4EF8F95B27D}"/>
          </ac:spMkLst>
        </pc:spChg>
        <pc:grpChg chg="add del">
          <ac:chgData name="Laura Degnon" userId="e25365a2-2e2a-4953-a5af-fef58d7da204" providerId="ADAL" clId="{389F207B-10AD-4FD6-9A97-C39B8883DFBC}" dt="2020-10-22T20:21:18.216" v="521" actId="26606"/>
          <ac:grpSpMkLst>
            <pc:docMk/>
            <pc:sldMk cId="254327738" sldId="1249"/>
            <ac:grpSpMk id="18" creationId="{4F1F7357-8633-4CE7-BF80-475EE8A2FAEA}"/>
          </ac:grpSpMkLst>
        </pc:grpChg>
        <pc:graphicFrameChg chg="mod modGraphic">
          <ac:chgData name="Laura Degnon" userId="e25365a2-2e2a-4953-a5af-fef58d7da204" providerId="ADAL" clId="{389F207B-10AD-4FD6-9A97-C39B8883DFBC}" dt="2020-10-22T20:22:42.894" v="555"/>
          <ac:graphicFrameMkLst>
            <pc:docMk/>
            <pc:sldMk cId="254327738" sldId="1249"/>
            <ac:graphicFrameMk id="5" creationId="{21511901-91E5-475A-8E2C-ADF76FDC8302}"/>
          </ac:graphicFrameMkLst>
        </pc:graphicFrameChg>
      </pc:sldChg>
      <pc:sldChg chg="del">
        <pc:chgData name="Laura Degnon" userId="e25365a2-2e2a-4953-a5af-fef58d7da204" providerId="ADAL" clId="{389F207B-10AD-4FD6-9A97-C39B8883DFBC}" dt="2020-10-22T20:24:01.648" v="706" actId="47"/>
        <pc:sldMkLst>
          <pc:docMk/>
          <pc:sldMk cId="2283973206" sldId="1250"/>
        </pc:sldMkLst>
      </pc:sldChg>
      <pc:sldChg chg="modSp del mod">
        <pc:chgData name="Laura Degnon" userId="e25365a2-2e2a-4953-a5af-fef58d7da204" providerId="ADAL" clId="{389F207B-10AD-4FD6-9A97-C39B8883DFBC}" dt="2020-10-22T20:25:12.165" v="864" actId="47"/>
        <pc:sldMkLst>
          <pc:docMk/>
          <pc:sldMk cId="3926121943" sldId="1251"/>
        </pc:sldMkLst>
        <pc:spChg chg="mod">
          <ac:chgData name="Laura Degnon" userId="e25365a2-2e2a-4953-a5af-fef58d7da204" providerId="ADAL" clId="{389F207B-10AD-4FD6-9A97-C39B8883DFBC}" dt="2020-10-22T20:24:12.591" v="708" actId="21"/>
          <ac:spMkLst>
            <pc:docMk/>
            <pc:sldMk cId="3926121943" sldId="1251"/>
            <ac:spMk id="2" creationId="{B7631F01-ECC2-2F41-B3A6-BF78B721B125}"/>
          </ac:spMkLst>
        </pc:spChg>
        <pc:spChg chg="mod">
          <ac:chgData name="Laura Degnon" userId="e25365a2-2e2a-4953-a5af-fef58d7da204" providerId="ADAL" clId="{389F207B-10AD-4FD6-9A97-C39B8883DFBC}" dt="2020-10-22T20:24:26.254" v="710" actId="21"/>
          <ac:spMkLst>
            <pc:docMk/>
            <pc:sldMk cId="3926121943" sldId="1251"/>
            <ac:spMk id="3" creationId="{E43C8BB7-8F7C-D94E-9DDD-5A373FFA611C}"/>
          </ac:spMkLst>
        </pc:spChg>
      </pc:sldChg>
      <pc:sldChg chg="del">
        <pc:chgData name="Laura Degnon" userId="e25365a2-2e2a-4953-a5af-fef58d7da204" providerId="ADAL" clId="{389F207B-10AD-4FD6-9A97-C39B8883DFBC}" dt="2020-10-22T20:41:41.434" v="1794" actId="47"/>
        <pc:sldMkLst>
          <pc:docMk/>
          <pc:sldMk cId="3232610562" sldId="1252"/>
        </pc:sldMkLst>
      </pc:sldChg>
      <pc:sldChg chg="modSp del mod">
        <pc:chgData name="Laura Degnon" userId="e25365a2-2e2a-4953-a5af-fef58d7da204" providerId="ADAL" clId="{389F207B-10AD-4FD6-9A97-C39B8883DFBC}" dt="2020-10-22T20:45:44.093" v="1830" actId="47"/>
        <pc:sldMkLst>
          <pc:docMk/>
          <pc:sldMk cId="422372545" sldId="1253"/>
        </pc:sldMkLst>
        <pc:spChg chg="mod">
          <ac:chgData name="Laura Degnon" userId="e25365a2-2e2a-4953-a5af-fef58d7da204" providerId="ADAL" clId="{389F207B-10AD-4FD6-9A97-C39B8883DFBC}" dt="2020-10-22T20:42:50.479" v="1803" actId="21"/>
          <ac:spMkLst>
            <pc:docMk/>
            <pc:sldMk cId="422372545" sldId="1253"/>
            <ac:spMk id="2" creationId="{9F57B164-F35D-3A44-8594-AB36F68090A4}"/>
          </ac:spMkLst>
        </pc:spChg>
        <pc:spChg chg="mod">
          <ac:chgData name="Laura Degnon" userId="e25365a2-2e2a-4953-a5af-fef58d7da204" providerId="ADAL" clId="{389F207B-10AD-4FD6-9A97-C39B8883DFBC}" dt="2020-10-22T20:43:02.375" v="1806" actId="21"/>
          <ac:spMkLst>
            <pc:docMk/>
            <pc:sldMk cId="422372545" sldId="1253"/>
            <ac:spMk id="3" creationId="{CB34B14D-68D0-964C-A56A-9C49381EA3B7}"/>
          </ac:spMkLst>
        </pc:spChg>
      </pc:sldChg>
      <pc:sldChg chg="del">
        <pc:chgData name="Laura Degnon" userId="e25365a2-2e2a-4953-a5af-fef58d7da204" providerId="ADAL" clId="{389F207B-10AD-4FD6-9A97-C39B8883DFBC}" dt="2020-10-22T20:47:40.334" v="1882" actId="47"/>
        <pc:sldMkLst>
          <pc:docMk/>
          <pc:sldMk cId="2306271366" sldId="1254"/>
        </pc:sldMkLst>
      </pc:sldChg>
      <pc:sldChg chg="del">
        <pc:chgData name="Laura Degnon" userId="e25365a2-2e2a-4953-a5af-fef58d7da204" providerId="ADAL" clId="{389F207B-10AD-4FD6-9A97-C39B8883DFBC}" dt="2020-10-22T20:41:56.603" v="1795" actId="47"/>
        <pc:sldMkLst>
          <pc:docMk/>
          <pc:sldMk cId="2528645260" sldId="1257"/>
        </pc:sldMkLst>
      </pc:sldChg>
      <pc:sldChg chg="modSp del mod">
        <pc:chgData name="Laura Degnon" userId="e25365a2-2e2a-4953-a5af-fef58d7da204" providerId="ADAL" clId="{389F207B-10AD-4FD6-9A97-C39B8883DFBC}" dt="2020-10-22T20:45:45.197" v="1831" actId="47"/>
        <pc:sldMkLst>
          <pc:docMk/>
          <pc:sldMk cId="298824077" sldId="1259"/>
        </pc:sldMkLst>
        <pc:spChg chg="mod">
          <ac:chgData name="Laura Degnon" userId="e25365a2-2e2a-4953-a5af-fef58d7da204" providerId="ADAL" clId="{389F207B-10AD-4FD6-9A97-C39B8883DFBC}" dt="2020-10-22T20:44:15.283" v="1818" actId="21"/>
          <ac:spMkLst>
            <pc:docMk/>
            <pc:sldMk cId="298824077" sldId="1259"/>
            <ac:spMk id="2" creationId="{9F57B164-F35D-3A44-8594-AB36F68090A4}"/>
          </ac:spMkLst>
        </pc:spChg>
        <pc:spChg chg="mod">
          <ac:chgData name="Laura Degnon" userId="e25365a2-2e2a-4953-a5af-fef58d7da204" providerId="ADAL" clId="{389F207B-10AD-4FD6-9A97-C39B8883DFBC}" dt="2020-10-22T20:44:51.557" v="1821" actId="21"/>
          <ac:spMkLst>
            <pc:docMk/>
            <pc:sldMk cId="298824077" sldId="1259"/>
            <ac:spMk id="3" creationId="{CB34B14D-68D0-964C-A56A-9C49381EA3B7}"/>
          </ac:spMkLst>
        </pc:spChg>
      </pc:sldChg>
      <pc:sldChg chg="modSp del mod">
        <pc:chgData name="Laura Degnon" userId="e25365a2-2e2a-4953-a5af-fef58d7da204" providerId="ADAL" clId="{389F207B-10AD-4FD6-9A97-C39B8883DFBC}" dt="2020-10-22T20:47:18.432" v="1866" actId="47"/>
        <pc:sldMkLst>
          <pc:docMk/>
          <pc:sldMk cId="931603388" sldId="1260"/>
        </pc:sldMkLst>
        <pc:spChg chg="mod">
          <ac:chgData name="Laura Degnon" userId="e25365a2-2e2a-4953-a5af-fef58d7da204" providerId="ADAL" clId="{389F207B-10AD-4FD6-9A97-C39B8883DFBC}" dt="2020-10-22T20:45:49.485" v="1832" actId="21"/>
          <ac:spMkLst>
            <pc:docMk/>
            <pc:sldMk cId="931603388" sldId="1260"/>
            <ac:spMk id="2" creationId="{9F57B164-F35D-3A44-8594-AB36F68090A4}"/>
          </ac:spMkLst>
        </pc:spChg>
      </pc:sldChg>
      <pc:sldChg chg="modSp del mod">
        <pc:chgData name="Laura Degnon" userId="e25365a2-2e2a-4953-a5af-fef58d7da204" providerId="ADAL" clId="{389F207B-10AD-4FD6-9A97-C39B8883DFBC}" dt="2020-10-22T20:47:19.922" v="1867" actId="47"/>
        <pc:sldMkLst>
          <pc:docMk/>
          <pc:sldMk cId="22546643" sldId="1261"/>
        </pc:sldMkLst>
        <pc:spChg chg="mod">
          <ac:chgData name="Laura Degnon" userId="e25365a2-2e2a-4953-a5af-fef58d7da204" providerId="ADAL" clId="{389F207B-10AD-4FD6-9A97-C39B8883DFBC}" dt="2020-10-22T20:46:58.580" v="1861" actId="21"/>
          <ac:spMkLst>
            <pc:docMk/>
            <pc:sldMk cId="22546643" sldId="1261"/>
            <ac:spMk id="2" creationId="{9F57B164-F35D-3A44-8594-AB36F68090A4}"/>
          </ac:spMkLst>
        </pc:spChg>
        <pc:spChg chg="mod">
          <ac:chgData name="Laura Degnon" userId="e25365a2-2e2a-4953-a5af-fef58d7da204" providerId="ADAL" clId="{389F207B-10AD-4FD6-9A97-C39B8883DFBC}" dt="2020-10-22T20:46:42.502" v="1858" actId="21"/>
          <ac:spMkLst>
            <pc:docMk/>
            <pc:sldMk cId="22546643" sldId="1261"/>
            <ac:spMk id="3" creationId="{CB34B14D-68D0-964C-A56A-9C49381EA3B7}"/>
          </ac:spMkLst>
        </pc:spChg>
      </pc:sldChg>
      <pc:sldChg chg="modSp">
        <pc:chgData name="Laura Degnon" userId="e25365a2-2e2a-4953-a5af-fef58d7da204" providerId="ADAL" clId="{389F207B-10AD-4FD6-9A97-C39B8883DFBC}" dt="2020-10-22T22:33:22.267" v="3730" actId="1076"/>
        <pc:sldMkLst>
          <pc:docMk/>
          <pc:sldMk cId="458259227" sldId="1264"/>
        </pc:sldMkLst>
        <pc:picChg chg="mod">
          <ac:chgData name="Laura Degnon" userId="e25365a2-2e2a-4953-a5af-fef58d7da204" providerId="ADAL" clId="{389F207B-10AD-4FD6-9A97-C39B8883DFBC}" dt="2020-10-22T22:33:22.267" v="3730" actId="1076"/>
          <ac:picMkLst>
            <pc:docMk/>
            <pc:sldMk cId="458259227" sldId="1264"/>
            <ac:picMk id="12" creationId="{B11945BA-57BE-42D5-9315-91F7FE906E0E}"/>
          </ac:picMkLst>
        </pc:picChg>
      </pc:sldChg>
      <pc:sldChg chg="addSp delSp modSp del mod">
        <pc:chgData name="Laura Degnon" userId="e25365a2-2e2a-4953-a5af-fef58d7da204" providerId="ADAL" clId="{389F207B-10AD-4FD6-9A97-C39B8883DFBC}" dt="2020-10-22T20:12:18.312" v="61" actId="47"/>
        <pc:sldMkLst>
          <pc:docMk/>
          <pc:sldMk cId="2959000703" sldId="1266"/>
        </pc:sldMkLst>
        <pc:spChg chg="del">
          <ac:chgData name="Laura Degnon" userId="e25365a2-2e2a-4953-a5af-fef58d7da204" providerId="ADAL" clId="{389F207B-10AD-4FD6-9A97-C39B8883DFBC}" dt="2020-10-22T20:08:02.323" v="4" actId="21"/>
          <ac:spMkLst>
            <pc:docMk/>
            <pc:sldMk cId="2959000703" sldId="1266"/>
            <ac:spMk id="2" creationId="{00000000-0000-0000-0000-000000000000}"/>
          </ac:spMkLst>
        </pc:spChg>
        <pc:spChg chg="del">
          <ac:chgData name="Laura Degnon" userId="e25365a2-2e2a-4953-a5af-fef58d7da204" providerId="ADAL" clId="{389F207B-10AD-4FD6-9A97-C39B8883DFBC}" dt="2020-10-22T20:08:29.797" v="13" actId="21"/>
          <ac:spMkLst>
            <pc:docMk/>
            <pc:sldMk cId="2959000703" sldId="1266"/>
            <ac:spMk id="3" creationId="{B6673043-1DB1-F147-9C20-842D9CB68571}"/>
          </ac:spMkLst>
        </pc:spChg>
        <pc:spChg chg="add mod">
          <ac:chgData name="Laura Degnon" userId="e25365a2-2e2a-4953-a5af-fef58d7da204" providerId="ADAL" clId="{389F207B-10AD-4FD6-9A97-C39B8883DFBC}" dt="2020-10-22T20:08:02.323" v="4" actId="21"/>
          <ac:spMkLst>
            <pc:docMk/>
            <pc:sldMk cId="2959000703" sldId="1266"/>
            <ac:spMk id="5" creationId="{00868B0B-3C9C-4C73-B47C-D62990796C75}"/>
          </ac:spMkLst>
        </pc:spChg>
        <pc:spChg chg="add mod">
          <ac:chgData name="Laura Degnon" userId="e25365a2-2e2a-4953-a5af-fef58d7da204" providerId="ADAL" clId="{389F207B-10AD-4FD6-9A97-C39B8883DFBC}" dt="2020-10-22T20:08:29.797" v="13" actId="21"/>
          <ac:spMkLst>
            <pc:docMk/>
            <pc:sldMk cId="2959000703" sldId="1266"/>
            <ac:spMk id="8" creationId="{ADD10736-1E13-4BA8-9DD4-2B2C71702A95}"/>
          </ac:spMkLst>
        </pc:spChg>
      </pc:sldChg>
      <pc:sldChg chg="del">
        <pc:chgData name="Laura Degnon" userId="e25365a2-2e2a-4953-a5af-fef58d7da204" providerId="ADAL" clId="{389F207B-10AD-4FD6-9A97-C39B8883DFBC}" dt="2020-10-22T20:27:33.144" v="888" actId="47"/>
        <pc:sldMkLst>
          <pc:docMk/>
          <pc:sldMk cId="3935164714" sldId="1269"/>
        </pc:sldMkLst>
      </pc:sldChg>
      <pc:sldChg chg="del">
        <pc:chgData name="Laura Degnon" userId="e25365a2-2e2a-4953-a5af-fef58d7da204" providerId="ADAL" clId="{389F207B-10AD-4FD6-9A97-C39B8883DFBC}" dt="2020-10-22T20:41:37.507" v="1792" actId="47"/>
        <pc:sldMkLst>
          <pc:docMk/>
          <pc:sldMk cId="872481968" sldId="1270"/>
        </pc:sldMkLst>
      </pc:sldChg>
      <pc:sldChg chg="delSp del">
        <pc:chgData name="Laura Degnon" userId="e25365a2-2e2a-4953-a5af-fef58d7da204" providerId="ADAL" clId="{389F207B-10AD-4FD6-9A97-C39B8883DFBC}" dt="2020-10-22T20:34:11.647" v="1304" actId="47"/>
        <pc:sldMkLst>
          <pc:docMk/>
          <pc:sldMk cId="207146934" sldId="1271"/>
        </pc:sldMkLst>
        <pc:picChg chg="del">
          <ac:chgData name="Laura Degnon" userId="e25365a2-2e2a-4953-a5af-fef58d7da204" providerId="ADAL" clId="{389F207B-10AD-4FD6-9A97-C39B8883DFBC}" dt="2020-10-22T20:32:18.132" v="1204" actId="21"/>
          <ac:picMkLst>
            <pc:docMk/>
            <pc:sldMk cId="207146934" sldId="1271"/>
            <ac:picMk id="5122" creationId="{915E02F9-DC40-4A0A-94C6-6049F3E5D21C}"/>
          </ac:picMkLst>
        </pc:picChg>
      </pc:sldChg>
      <pc:sldChg chg="del">
        <pc:chgData name="Laura Degnon" userId="e25365a2-2e2a-4953-a5af-fef58d7da204" providerId="ADAL" clId="{389F207B-10AD-4FD6-9A97-C39B8883DFBC}" dt="2020-10-22T20:55:21.585" v="1968" actId="47"/>
        <pc:sldMkLst>
          <pc:docMk/>
          <pc:sldMk cId="647109519" sldId="1272"/>
        </pc:sldMkLst>
      </pc:sldChg>
      <pc:sldChg chg="modSp del mod">
        <pc:chgData name="Laura Degnon" userId="e25365a2-2e2a-4953-a5af-fef58d7da204" providerId="ADAL" clId="{389F207B-10AD-4FD6-9A97-C39B8883DFBC}" dt="2020-10-22T20:31:48.697" v="1200" actId="47"/>
        <pc:sldMkLst>
          <pc:docMk/>
          <pc:sldMk cId="3587949345" sldId="1275"/>
        </pc:sldMkLst>
        <pc:spChg chg="mod">
          <ac:chgData name="Laura Degnon" userId="e25365a2-2e2a-4953-a5af-fef58d7da204" providerId="ADAL" clId="{389F207B-10AD-4FD6-9A97-C39B8883DFBC}" dt="2020-10-22T20:25:31.487" v="876" actId="27636"/>
          <ac:spMkLst>
            <pc:docMk/>
            <pc:sldMk cId="3587949345" sldId="1275"/>
            <ac:spMk id="3" creationId="{E43C8BB7-8F7C-D94E-9DDD-5A373FFA611C}"/>
          </ac:spMkLst>
        </pc:spChg>
      </pc:sldChg>
      <pc:sldChg chg="addSp delSp modSp del mod">
        <pc:chgData name="Laura Degnon" userId="e25365a2-2e2a-4953-a5af-fef58d7da204" providerId="ADAL" clId="{389F207B-10AD-4FD6-9A97-C39B8883DFBC}" dt="2020-10-22T20:12:20.352" v="62" actId="47"/>
        <pc:sldMkLst>
          <pc:docMk/>
          <pc:sldMk cId="237995430" sldId="1276"/>
        </pc:sldMkLst>
        <pc:spChg chg="del">
          <ac:chgData name="Laura Degnon" userId="e25365a2-2e2a-4953-a5af-fef58d7da204" providerId="ADAL" clId="{389F207B-10AD-4FD6-9A97-C39B8883DFBC}" dt="2020-10-22T20:09:40.764" v="30" actId="21"/>
          <ac:spMkLst>
            <pc:docMk/>
            <pc:sldMk cId="237995430" sldId="1276"/>
            <ac:spMk id="2" creationId="{00000000-0000-0000-0000-000000000000}"/>
          </ac:spMkLst>
        </pc:spChg>
        <pc:spChg chg="del">
          <ac:chgData name="Laura Degnon" userId="e25365a2-2e2a-4953-a5af-fef58d7da204" providerId="ADAL" clId="{389F207B-10AD-4FD6-9A97-C39B8883DFBC}" dt="2020-10-22T20:10:05.043" v="38" actId="21"/>
          <ac:spMkLst>
            <pc:docMk/>
            <pc:sldMk cId="237995430" sldId="1276"/>
            <ac:spMk id="3" creationId="{B6673043-1DB1-F147-9C20-842D9CB68571}"/>
          </ac:spMkLst>
        </pc:spChg>
        <pc:spChg chg="add mod">
          <ac:chgData name="Laura Degnon" userId="e25365a2-2e2a-4953-a5af-fef58d7da204" providerId="ADAL" clId="{389F207B-10AD-4FD6-9A97-C39B8883DFBC}" dt="2020-10-22T20:10:48.426" v="45" actId="14100"/>
          <ac:spMkLst>
            <pc:docMk/>
            <pc:sldMk cId="237995430" sldId="1276"/>
            <ac:spMk id="8" creationId="{9D085954-A3C4-4D4E-AC2A-817E08B7B63A}"/>
          </ac:spMkLst>
        </pc:spChg>
        <pc:spChg chg="add mod">
          <ac:chgData name="Laura Degnon" userId="e25365a2-2e2a-4953-a5af-fef58d7da204" providerId="ADAL" clId="{389F207B-10AD-4FD6-9A97-C39B8883DFBC}" dt="2020-10-22T20:10:05.043" v="38" actId="21"/>
          <ac:spMkLst>
            <pc:docMk/>
            <pc:sldMk cId="237995430" sldId="1276"/>
            <ac:spMk id="10" creationId="{FB916E9C-283E-43A9-A50C-48E81D1DC34F}"/>
          </ac:spMkLst>
        </pc:spChg>
        <pc:picChg chg="del">
          <ac:chgData name="Laura Degnon" userId="e25365a2-2e2a-4953-a5af-fef58d7da204" providerId="ADAL" clId="{389F207B-10AD-4FD6-9A97-C39B8883DFBC}" dt="2020-10-22T20:10:49.902" v="46" actId="21"/>
          <ac:picMkLst>
            <pc:docMk/>
            <pc:sldMk cId="237995430" sldId="1276"/>
            <ac:picMk id="4" creationId="{5E00F58D-3218-4639-9E01-670946E85612}"/>
          </ac:picMkLst>
        </pc:picChg>
        <pc:picChg chg="del">
          <ac:chgData name="Laura Degnon" userId="e25365a2-2e2a-4953-a5af-fef58d7da204" providerId="ADAL" clId="{389F207B-10AD-4FD6-9A97-C39B8883DFBC}" dt="2020-10-22T20:10:30.409" v="42" actId="21"/>
          <ac:picMkLst>
            <pc:docMk/>
            <pc:sldMk cId="237995430" sldId="1276"/>
            <ac:picMk id="6" creationId="{FC69FC9D-EA4F-46F0-8AD0-A250F61E44F3}"/>
          </ac:picMkLst>
        </pc:picChg>
      </pc:sldChg>
      <pc:sldChg chg="modSp del mod">
        <pc:chgData name="Laura Degnon" userId="e25365a2-2e2a-4953-a5af-fef58d7da204" providerId="ADAL" clId="{389F207B-10AD-4FD6-9A97-C39B8883DFBC}" dt="2020-10-22T22:24:04.734" v="2940" actId="47"/>
        <pc:sldMkLst>
          <pc:docMk/>
          <pc:sldMk cId="2579315023" sldId="1278"/>
        </pc:sldMkLst>
        <pc:spChg chg="mod">
          <ac:chgData name="Laura Degnon" userId="e25365a2-2e2a-4953-a5af-fef58d7da204" providerId="ADAL" clId="{389F207B-10AD-4FD6-9A97-C39B8883DFBC}" dt="2020-10-22T20:20:28.235" v="519" actId="20577"/>
          <ac:spMkLst>
            <pc:docMk/>
            <pc:sldMk cId="2579315023" sldId="1278"/>
            <ac:spMk id="8" creationId="{7012E3EE-376D-4CE2-A09D-83E3C961C7F7}"/>
          </ac:spMkLst>
        </pc:spChg>
      </pc:sldChg>
      <pc:sldChg chg="addSp modSp mod ord">
        <pc:chgData name="Laura Degnon" userId="e25365a2-2e2a-4953-a5af-fef58d7da204" providerId="ADAL" clId="{389F207B-10AD-4FD6-9A97-C39B8883DFBC}" dt="2020-10-22T20:59:03.284" v="2094" actId="20577"/>
        <pc:sldMkLst>
          <pc:docMk/>
          <pc:sldMk cId="4288066762" sldId="1280"/>
        </pc:sldMkLst>
        <pc:spChg chg="add mod">
          <ac:chgData name="Laura Degnon" userId="e25365a2-2e2a-4953-a5af-fef58d7da204" providerId="ADAL" clId="{389F207B-10AD-4FD6-9A97-C39B8883DFBC}" dt="2020-10-22T20:56:35.808" v="1982" actId="20577"/>
          <ac:spMkLst>
            <pc:docMk/>
            <pc:sldMk cId="4288066762" sldId="1280"/>
            <ac:spMk id="6" creationId="{C242DB9E-2C1B-4996-8432-683CFC0CB0E2}"/>
          </ac:spMkLst>
        </pc:spChg>
        <pc:spChg chg="add mod">
          <ac:chgData name="Laura Degnon" userId="e25365a2-2e2a-4953-a5af-fef58d7da204" providerId="ADAL" clId="{389F207B-10AD-4FD6-9A97-C39B8883DFBC}" dt="2020-10-22T20:59:03.284" v="2094" actId="20577"/>
          <ac:spMkLst>
            <pc:docMk/>
            <pc:sldMk cId="4288066762" sldId="1280"/>
            <ac:spMk id="8" creationId="{E80CB1F6-7860-41CC-A729-DC4A3666044B}"/>
          </ac:spMkLst>
        </pc:spChg>
      </pc:sldChg>
      <pc:sldChg chg="modSp mod">
        <pc:chgData name="Laura Degnon" userId="e25365a2-2e2a-4953-a5af-fef58d7da204" providerId="ADAL" clId="{389F207B-10AD-4FD6-9A97-C39B8883DFBC}" dt="2020-10-22T20:07:15.653" v="0" actId="1076"/>
        <pc:sldMkLst>
          <pc:docMk/>
          <pc:sldMk cId="1705039641" sldId="1281"/>
        </pc:sldMkLst>
        <pc:spChg chg="mod">
          <ac:chgData name="Laura Degnon" userId="e25365a2-2e2a-4953-a5af-fef58d7da204" providerId="ADAL" clId="{389F207B-10AD-4FD6-9A97-C39B8883DFBC}" dt="2020-10-22T20:07:15.653" v="0" actId="1076"/>
          <ac:spMkLst>
            <pc:docMk/>
            <pc:sldMk cId="1705039641" sldId="1281"/>
            <ac:spMk id="6" creationId="{3A4EF343-F572-4F3E-A922-8956F857049B}"/>
          </ac:spMkLst>
        </pc:spChg>
      </pc:sldChg>
      <pc:sldChg chg="del">
        <pc:chgData name="Laura Degnon" userId="e25365a2-2e2a-4953-a5af-fef58d7da204" providerId="ADAL" clId="{389F207B-10AD-4FD6-9A97-C39B8883DFBC}" dt="2020-10-22T20:55:43.339" v="1971" actId="47"/>
        <pc:sldMkLst>
          <pc:docMk/>
          <pc:sldMk cId="1789141358" sldId="1283"/>
        </pc:sldMkLst>
      </pc:sldChg>
      <pc:sldChg chg="addSp modSp mod ord">
        <pc:chgData name="Laura Degnon" userId="e25365a2-2e2a-4953-a5af-fef58d7da204" providerId="ADAL" clId="{389F207B-10AD-4FD6-9A97-C39B8883DFBC}" dt="2020-10-23T13:39:34.674" v="3756" actId="14100"/>
        <pc:sldMkLst>
          <pc:docMk/>
          <pc:sldMk cId="848381820" sldId="1284"/>
        </pc:sldMkLst>
        <pc:spChg chg="add mod">
          <ac:chgData name="Laura Degnon" userId="e25365a2-2e2a-4953-a5af-fef58d7da204" providerId="ADAL" clId="{389F207B-10AD-4FD6-9A97-C39B8883DFBC}" dt="2020-10-23T13:38:40.142" v="3754" actId="20577"/>
          <ac:spMkLst>
            <pc:docMk/>
            <pc:sldMk cId="848381820" sldId="1284"/>
            <ac:spMk id="4" creationId="{8FFACBAF-A06D-4924-B9F2-E7BF92481FF3}"/>
          </ac:spMkLst>
        </pc:spChg>
        <pc:picChg chg="add mod">
          <ac:chgData name="Laura Degnon" userId="e25365a2-2e2a-4953-a5af-fef58d7da204" providerId="ADAL" clId="{389F207B-10AD-4FD6-9A97-C39B8883DFBC}" dt="2020-10-23T13:39:34.674" v="3756" actId="14100"/>
          <ac:picMkLst>
            <pc:docMk/>
            <pc:sldMk cId="848381820" sldId="1284"/>
            <ac:picMk id="1026" creationId="{2C998DFE-5B9D-49F2-8490-BE8A6F7F248D}"/>
          </ac:picMkLst>
        </pc:picChg>
      </pc:sldChg>
      <pc:sldChg chg="del">
        <pc:chgData name="Laura Degnon" userId="e25365a2-2e2a-4953-a5af-fef58d7da204" providerId="ADAL" clId="{389F207B-10AD-4FD6-9A97-C39B8883DFBC}" dt="2020-10-22T20:11:50.709" v="53"/>
        <pc:sldMkLst>
          <pc:docMk/>
          <pc:sldMk cId="1045351599" sldId="1285"/>
        </pc:sldMkLst>
      </pc:sldChg>
      <pc:sldChg chg="del">
        <pc:chgData name="Laura Degnon" userId="e25365a2-2e2a-4953-a5af-fef58d7da204" providerId="ADAL" clId="{389F207B-10AD-4FD6-9A97-C39B8883DFBC}" dt="2020-10-22T20:11:35.875" v="52"/>
        <pc:sldMkLst>
          <pc:docMk/>
          <pc:sldMk cId="3271009436" sldId="1285"/>
        </pc:sldMkLst>
      </pc:sldChg>
      <pc:sldChg chg="addSp modSp add del mod ord">
        <pc:chgData name="Laura Degnon" userId="e25365a2-2e2a-4953-a5af-fef58d7da204" providerId="ADAL" clId="{389F207B-10AD-4FD6-9A97-C39B8883DFBC}" dt="2020-10-22T21:14:14.447" v="2380" actId="20577"/>
        <pc:sldMkLst>
          <pc:docMk/>
          <pc:sldMk cId="3327311093" sldId="1285"/>
        </pc:sldMkLst>
        <pc:spChg chg="add mod">
          <ac:chgData name="Laura Degnon" userId="e25365a2-2e2a-4953-a5af-fef58d7da204" providerId="ADAL" clId="{389F207B-10AD-4FD6-9A97-C39B8883DFBC}" dt="2020-10-22T20:09:55.576" v="37" actId="20577"/>
          <ac:spMkLst>
            <pc:docMk/>
            <pc:sldMk cId="3327311093" sldId="1285"/>
            <ac:spMk id="6" creationId="{1BE24885-F101-43C0-B58B-3311D696A18F}"/>
          </ac:spMkLst>
        </pc:spChg>
        <pc:spChg chg="add mod">
          <ac:chgData name="Laura Degnon" userId="e25365a2-2e2a-4953-a5af-fef58d7da204" providerId="ADAL" clId="{389F207B-10AD-4FD6-9A97-C39B8883DFBC}" dt="2020-10-22T21:14:14.447" v="2380" actId="20577"/>
          <ac:spMkLst>
            <pc:docMk/>
            <pc:sldMk cId="3327311093" sldId="1285"/>
            <ac:spMk id="8" creationId="{D4B6F673-FD8A-40C2-8E9D-43C9042F15C0}"/>
          </ac:spMkLst>
        </pc:spChg>
        <pc:picChg chg="add mod">
          <ac:chgData name="Laura Degnon" userId="e25365a2-2e2a-4953-a5af-fef58d7da204" providerId="ADAL" clId="{389F207B-10AD-4FD6-9A97-C39B8883DFBC}" dt="2020-10-22T20:10:37.505" v="44" actId="1076"/>
          <ac:picMkLst>
            <pc:docMk/>
            <pc:sldMk cId="3327311093" sldId="1285"/>
            <ac:picMk id="4" creationId="{120BD20D-1109-4997-8388-A490B04F94CC}"/>
          </ac:picMkLst>
        </pc:picChg>
        <pc:picChg chg="add mod">
          <ac:chgData name="Laura Degnon" userId="e25365a2-2e2a-4953-a5af-fef58d7da204" providerId="ADAL" clId="{389F207B-10AD-4FD6-9A97-C39B8883DFBC}" dt="2020-10-22T20:11:00.615" v="48" actId="1076"/>
          <ac:picMkLst>
            <pc:docMk/>
            <pc:sldMk cId="3327311093" sldId="1285"/>
            <ac:picMk id="11" creationId="{3DB7695C-0C48-47BB-ABE1-5E2047ADFF33}"/>
          </ac:picMkLst>
        </pc:picChg>
      </pc:sldChg>
      <pc:sldChg chg="add del">
        <pc:chgData name="Laura Degnon" userId="e25365a2-2e2a-4953-a5af-fef58d7da204" providerId="ADAL" clId="{389F207B-10AD-4FD6-9A97-C39B8883DFBC}" dt="2020-10-22T20:55:44.256" v="1972" actId="47"/>
        <pc:sldMkLst>
          <pc:docMk/>
          <pc:sldMk cId="4286886447" sldId="1286"/>
        </pc:sldMkLst>
      </pc:sldChg>
      <pc:sldChg chg="modSp add del mod">
        <pc:chgData name="Laura Degnon" userId="e25365a2-2e2a-4953-a5af-fef58d7da204" providerId="ADAL" clId="{389F207B-10AD-4FD6-9A97-C39B8883DFBC}" dt="2020-10-22T20:12:55.185" v="67"/>
        <pc:sldMkLst>
          <pc:docMk/>
          <pc:sldMk cId="137895447" sldId="1287"/>
        </pc:sldMkLst>
        <pc:spChg chg="mod">
          <ac:chgData name="Laura Degnon" userId="e25365a2-2e2a-4953-a5af-fef58d7da204" providerId="ADAL" clId="{389F207B-10AD-4FD6-9A97-C39B8883DFBC}" dt="2020-10-22T20:12:55.185" v="67"/>
          <ac:spMkLst>
            <pc:docMk/>
            <pc:sldMk cId="137895447" sldId="1287"/>
            <ac:spMk id="8" creationId="{D4B6F673-FD8A-40C2-8E9D-43C9042F15C0}"/>
          </ac:spMkLst>
        </pc:spChg>
      </pc:sldChg>
      <pc:sldChg chg="modSp add mod">
        <pc:chgData name="Laura Degnon" userId="e25365a2-2e2a-4953-a5af-fef58d7da204" providerId="ADAL" clId="{389F207B-10AD-4FD6-9A97-C39B8883DFBC}" dt="2020-10-22T21:19:11.316" v="2505" actId="6549"/>
        <pc:sldMkLst>
          <pc:docMk/>
          <pc:sldMk cId="3463720238" sldId="1287"/>
        </pc:sldMkLst>
        <pc:spChg chg="mod">
          <ac:chgData name="Laura Degnon" userId="e25365a2-2e2a-4953-a5af-fef58d7da204" providerId="ADAL" clId="{389F207B-10AD-4FD6-9A97-C39B8883DFBC}" dt="2020-10-22T21:19:11.316" v="2505" actId="6549"/>
          <ac:spMkLst>
            <pc:docMk/>
            <pc:sldMk cId="3463720238" sldId="1287"/>
            <ac:spMk id="8" creationId="{7012E3EE-376D-4CE2-A09D-83E3C961C7F7}"/>
          </ac:spMkLst>
        </pc:spChg>
        <pc:spChg chg="mod">
          <ac:chgData name="Laura Degnon" userId="e25365a2-2e2a-4953-a5af-fef58d7da204" providerId="ADAL" clId="{389F207B-10AD-4FD6-9A97-C39B8883DFBC}" dt="2020-10-22T20:21:46.533" v="538" actId="20577"/>
          <ac:spMkLst>
            <pc:docMk/>
            <pc:sldMk cId="3463720238" sldId="1287"/>
            <ac:spMk id="9" creationId="{08221DCE-4C7B-4422-B987-9FED380DABA9}"/>
          </ac:spMkLst>
        </pc:spChg>
      </pc:sldChg>
      <pc:sldChg chg="modSp add mod ord">
        <pc:chgData name="Laura Degnon" userId="e25365a2-2e2a-4953-a5af-fef58d7da204" providerId="ADAL" clId="{389F207B-10AD-4FD6-9A97-C39B8883DFBC}" dt="2020-10-22T21:20:08.406" v="2507"/>
        <pc:sldMkLst>
          <pc:docMk/>
          <pc:sldMk cId="528684771" sldId="1288"/>
        </pc:sldMkLst>
        <pc:spChg chg="mod">
          <ac:chgData name="Laura Degnon" userId="e25365a2-2e2a-4953-a5af-fef58d7da204" providerId="ADAL" clId="{389F207B-10AD-4FD6-9A97-C39B8883DFBC}" dt="2020-10-22T21:02:07.199" v="2256" actId="1076"/>
          <ac:spMkLst>
            <pc:docMk/>
            <pc:sldMk cId="528684771" sldId="1288"/>
            <ac:spMk id="8" creationId="{7012E3EE-376D-4CE2-A09D-83E3C961C7F7}"/>
          </ac:spMkLst>
        </pc:spChg>
        <pc:spChg chg="mod">
          <ac:chgData name="Laura Degnon" userId="e25365a2-2e2a-4953-a5af-fef58d7da204" providerId="ADAL" clId="{389F207B-10AD-4FD6-9A97-C39B8883DFBC}" dt="2020-10-22T20:24:19.777" v="709"/>
          <ac:spMkLst>
            <pc:docMk/>
            <pc:sldMk cId="528684771" sldId="1288"/>
            <ac:spMk id="9" creationId="{08221DCE-4C7B-4422-B987-9FED380DABA9}"/>
          </ac:spMkLst>
        </pc:spChg>
      </pc:sldChg>
      <pc:sldChg chg="modSp add mod">
        <pc:chgData name="Laura Degnon" userId="e25365a2-2e2a-4953-a5af-fef58d7da204" providerId="ADAL" clId="{389F207B-10AD-4FD6-9A97-C39B8883DFBC}" dt="2020-10-22T21:20:59.086" v="2536" actId="6549"/>
        <pc:sldMkLst>
          <pc:docMk/>
          <pc:sldMk cId="3906015505" sldId="1289"/>
        </pc:sldMkLst>
        <pc:spChg chg="mod">
          <ac:chgData name="Laura Degnon" userId="e25365a2-2e2a-4953-a5af-fef58d7da204" providerId="ADAL" clId="{389F207B-10AD-4FD6-9A97-C39B8883DFBC}" dt="2020-10-22T21:20:59.086" v="2536" actId="6549"/>
          <ac:spMkLst>
            <pc:docMk/>
            <pc:sldMk cId="3906015505" sldId="1289"/>
            <ac:spMk id="8" creationId="{7012E3EE-376D-4CE2-A09D-83E3C961C7F7}"/>
          </ac:spMkLst>
        </pc:spChg>
        <pc:spChg chg="mod">
          <ac:chgData name="Laura Degnon" userId="e25365a2-2e2a-4953-a5af-fef58d7da204" providerId="ADAL" clId="{389F207B-10AD-4FD6-9A97-C39B8883DFBC}" dt="2020-10-22T20:25:21.292" v="874" actId="20577"/>
          <ac:spMkLst>
            <pc:docMk/>
            <pc:sldMk cId="3906015505" sldId="1289"/>
            <ac:spMk id="9" creationId="{08221DCE-4C7B-4422-B987-9FED380DABA9}"/>
          </ac:spMkLst>
        </pc:spChg>
      </pc:sldChg>
      <pc:sldChg chg="addSp delSp modSp add del mod">
        <pc:chgData name="Laura Degnon" userId="e25365a2-2e2a-4953-a5af-fef58d7da204" providerId="ADAL" clId="{389F207B-10AD-4FD6-9A97-C39B8883DFBC}" dt="2020-10-22T20:31:47.144" v="1199" actId="47"/>
        <pc:sldMkLst>
          <pc:docMk/>
          <pc:sldMk cId="137729940" sldId="1290"/>
        </pc:sldMkLst>
        <pc:spChg chg="del">
          <ac:chgData name="Laura Degnon" userId="e25365a2-2e2a-4953-a5af-fef58d7da204" providerId="ADAL" clId="{389F207B-10AD-4FD6-9A97-C39B8883DFBC}" dt="2020-10-22T20:27:56.376" v="891" actId="478"/>
          <ac:spMkLst>
            <pc:docMk/>
            <pc:sldMk cId="137729940" sldId="1290"/>
            <ac:spMk id="8" creationId="{7012E3EE-376D-4CE2-A09D-83E3C961C7F7}"/>
          </ac:spMkLst>
        </pc:spChg>
        <pc:spChg chg="add mod">
          <ac:chgData name="Laura Degnon" userId="e25365a2-2e2a-4953-a5af-fef58d7da204" providerId="ADAL" clId="{389F207B-10AD-4FD6-9A97-C39B8883DFBC}" dt="2020-10-22T20:27:53.116" v="890" actId="1076"/>
          <ac:spMkLst>
            <pc:docMk/>
            <pc:sldMk cId="137729940" sldId="1290"/>
            <ac:spMk id="10" creationId="{B8F7DA7D-3D13-4AA2-BC12-B255239252E0}"/>
          </ac:spMkLst>
        </pc:spChg>
      </pc:sldChg>
      <pc:sldChg chg="addSp delSp modSp add mod">
        <pc:chgData name="Laura Degnon" userId="e25365a2-2e2a-4953-a5af-fef58d7da204" providerId="ADAL" clId="{389F207B-10AD-4FD6-9A97-C39B8883DFBC}" dt="2020-10-22T20:32:01.690" v="1202" actId="22"/>
        <pc:sldMkLst>
          <pc:docMk/>
          <pc:sldMk cId="1359722400" sldId="1291"/>
        </pc:sldMkLst>
        <pc:spChg chg="mod">
          <ac:chgData name="Laura Degnon" userId="e25365a2-2e2a-4953-a5af-fef58d7da204" providerId="ADAL" clId="{389F207B-10AD-4FD6-9A97-C39B8883DFBC}" dt="2020-10-22T20:31:34.266" v="1198" actId="6549"/>
          <ac:spMkLst>
            <pc:docMk/>
            <pc:sldMk cId="1359722400" sldId="1291"/>
            <ac:spMk id="8" creationId="{7012E3EE-376D-4CE2-A09D-83E3C961C7F7}"/>
          </ac:spMkLst>
        </pc:spChg>
        <pc:picChg chg="add del">
          <ac:chgData name="Laura Degnon" userId="e25365a2-2e2a-4953-a5af-fef58d7da204" providerId="ADAL" clId="{389F207B-10AD-4FD6-9A97-C39B8883DFBC}" dt="2020-10-22T20:32:01.690" v="1202" actId="22"/>
          <ac:picMkLst>
            <pc:docMk/>
            <pc:sldMk cId="1359722400" sldId="1291"/>
            <ac:picMk id="4" creationId="{EFB58120-DE9C-4DA7-8A02-AD1630FD7236}"/>
          </ac:picMkLst>
        </pc:picChg>
      </pc:sldChg>
      <pc:sldChg chg="addSp modSp add mod">
        <pc:chgData name="Laura Degnon" userId="e25365a2-2e2a-4953-a5af-fef58d7da204" providerId="ADAL" clId="{389F207B-10AD-4FD6-9A97-C39B8883DFBC}" dt="2020-10-22T20:33:53.358" v="1303" actId="255"/>
        <pc:sldMkLst>
          <pc:docMk/>
          <pc:sldMk cId="2598186294" sldId="1292"/>
        </pc:sldMkLst>
        <pc:spChg chg="add mod">
          <ac:chgData name="Laura Degnon" userId="e25365a2-2e2a-4953-a5af-fef58d7da204" providerId="ADAL" clId="{389F207B-10AD-4FD6-9A97-C39B8883DFBC}" dt="2020-10-22T20:33:53.358" v="1303" actId="255"/>
          <ac:spMkLst>
            <pc:docMk/>
            <pc:sldMk cId="2598186294" sldId="1292"/>
            <ac:spMk id="6" creationId="{B8004E3E-61C9-4A37-8D38-D16F71C37FC3}"/>
          </ac:spMkLst>
        </pc:spChg>
        <pc:spChg chg="mod">
          <ac:chgData name="Laura Degnon" userId="e25365a2-2e2a-4953-a5af-fef58d7da204" providerId="ADAL" clId="{389F207B-10AD-4FD6-9A97-C39B8883DFBC}" dt="2020-10-22T20:32:48.159" v="1211" actId="1076"/>
          <ac:spMkLst>
            <pc:docMk/>
            <pc:sldMk cId="2598186294" sldId="1292"/>
            <ac:spMk id="8" creationId="{7012E3EE-376D-4CE2-A09D-83E3C961C7F7}"/>
          </ac:spMkLst>
        </pc:spChg>
        <pc:picChg chg="add mod">
          <ac:chgData name="Laura Degnon" userId="e25365a2-2e2a-4953-a5af-fef58d7da204" providerId="ADAL" clId="{389F207B-10AD-4FD6-9A97-C39B8883DFBC}" dt="2020-10-22T20:32:38.240" v="1210" actId="1076"/>
          <ac:picMkLst>
            <pc:docMk/>
            <pc:sldMk cId="2598186294" sldId="1292"/>
            <ac:picMk id="4" creationId="{9E66F280-C5F9-4059-9DDA-77612B39A75D}"/>
          </ac:picMkLst>
        </pc:picChg>
      </pc:sldChg>
      <pc:sldChg chg="addSp delSp modSp add mod ord">
        <pc:chgData name="Laura Degnon" userId="e25365a2-2e2a-4953-a5af-fef58d7da204" providerId="ADAL" clId="{389F207B-10AD-4FD6-9A97-C39B8883DFBC}" dt="2020-10-22T21:23:40.061" v="2538" actId="20577"/>
        <pc:sldMkLst>
          <pc:docMk/>
          <pc:sldMk cId="572039343" sldId="1293"/>
        </pc:sldMkLst>
        <pc:spChg chg="mod">
          <ac:chgData name="Laura Degnon" userId="e25365a2-2e2a-4953-a5af-fef58d7da204" providerId="ADAL" clId="{389F207B-10AD-4FD6-9A97-C39B8883DFBC}" dt="2020-10-22T21:23:40.061" v="2538" actId="20577"/>
          <ac:spMkLst>
            <pc:docMk/>
            <pc:sldMk cId="572039343" sldId="1293"/>
            <ac:spMk id="8" creationId="{7012E3EE-376D-4CE2-A09D-83E3C961C7F7}"/>
          </ac:spMkLst>
        </pc:spChg>
        <pc:picChg chg="add del mod">
          <ac:chgData name="Laura Degnon" userId="e25365a2-2e2a-4953-a5af-fef58d7da204" providerId="ADAL" clId="{389F207B-10AD-4FD6-9A97-C39B8883DFBC}" dt="2020-10-22T20:37:29.465" v="1490"/>
          <ac:picMkLst>
            <pc:docMk/>
            <pc:sldMk cId="572039343" sldId="1293"/>
            <ac:picMk id="1026" creationId="{C50B8F7C-AB72-4538-9294-AF0566638010}"/>
          </ac:picMkLst>
        </pc:picChg>
        <pc:picChg chg="add mod">
          <ac:chgData name="Laura Degnon" userId="e25365a2-2e2a-4953-a5af-fef58d7da204" providerId="ADAL" clId="{389F207B-10AD-4FD6-9A97-C39B8883DFBC}" dt="2020-10-22T20:40:17.365" v="1753" actId="1076"/>
          <ac:picMkLst>
            <pc:docMk/>
            <pc:sldMk cId="572039343" sldId="1293"/>
            <ac:picMk id="1028" creationId="{025E68AB-51BF-4814-B7D5-50BD67523E09}"/>
          </ac:picMkLst>
        </pc:picChg>
      </pc:sldChg>
      <pc:sldChg chg="modSp add del mod">
        <pc:chgData name="Laura Degnon" userId="e25365a2-2e2a-4953-a5af-fef58d7da204" providerId="ADAL" clId="{389F207B-10AD-4FD6-9A97-C39B8883DFBC}" dt="2020-10-22T20:41:02.021" v="1777" actId="47"/>
        <pc:sldMkLst>
          <pc:docMk/>
          <pc:sldMk cId="2890744280" sldId="1294"/>
        </pc:sldMkLst>
        <pc:spChg chg="mod">
          <ac:chgData name="Laura Degnon" userId="e25365a2-2e2a-4953-a5af-fef58d7da204" providerId="ADAL" clId="{389F207B-10AD-4FD6-9A97-C39B8883DFBC}" dt="2020-10-22T20:40:32.582" v="1774" actId="20577"/>
          <ac:spMkLst>
            <pc:docMk/>
            <pc:sldMk cId="2890744280" sldId="1294"/>
            <ac:spMk id="11" creationId="{00000000-0000-0000-0000-000000000000}"/>
          </ac:spMkLst>
        </pc:spChg>
      </pc:sldChg>
      <pc:sldChg chg="modSp mod ord">
        <pc:chgData name="Laura Degnon" userId="e25365a2-2e2a-4953-a5af-fef58d7da204" providerId="ADAL" clId="{389F207B-10AD-4FD6-9A97-C39B8883DFBC}" dt="2020-10-22T20:41:22.260" v="1791" actId="1076"/>
        <pc:sldMkLst>
          <pc:docMk/>
          <pc:sldMk cId="1817241376" sldId="1295"/>
        </pc:sldMkLst>
        <pc:spChg chg="mod">
          <ac:chgData name="Laura Degnon" userId="e25365a2-2e2a-4953-a5af-fef58d7da204" providerId="ADAL" clId="{389F207B-10AD-4FD6-9A97-C39B8883DFBC}" dt="2020-10-22T20:41:22.260" v="1791" actId="1076"/>
          <ac:spMkLst>
            <pc:docMk/>
            <pc:sldMk cId="1817241376" sldId="1295"/>
            <ac:spMk id="11" creationId="{00000000-0000-0000-0000-000000000000}"/>
          </ac:spMkLst>
        </pc:spChg>
      </pc:sldChg>
      <pc:sldChg chg="modSp add mod ord">
        <pc:chgData name="Laura Degnon" userId="e25365a2-2e2a-4953-a5af-fef58d7da204" providerId="ADAL" clId="{389F207B-10AD-4FD6-9A97-C39B8883DFBC}" dt="2020-10-22T20:45:31.319" v="1828" actId="114"/>
        <pc:sldMkLst>
          <pc:docMk/>
          <pc:sldMk cId="2396940754" sldId="1296"/>
        </pc:sldMkLst>
        <pc:spChg chg="mod">
          <ac:chgData name="Laura Degnon" userId="e25365a2-2e2a-4953-a5af-fef58d7da204" providerId="ADAL" clId="{389F207B-10AD-4FD6-9A97-C39B8883DFBC}" dt="2020-10-22T20:45:31.319" v="1828" actId="114"/>
          <ac:spMkLst>
            <pc:docMk/>
            <pc:sldMk cId="2396940754" sldId="1296"/>
            <ac:spMk id="8" creationId="{7012E3EE-376D-4CE2-A09D-83E3C961C7F7}"/>
          </ac:spMkLst>
        </pc:spChg>
        <pc:spChg chg="mod">
          <ac:chgData name="Laura Degnon" userId="e25365a2-2e2a-4953-a5af-fef58d7da204" providerId="ADAL" clId="{389F207B-10AD-4FD6-9A97-C39B8883DFBC}" dt="2020-10-22T20:45:22.487" v="1827" actId="1076"/>
          <ac:spMkLst>
            <pc:docMk/>
            <pc:sldMk cId="2396940754" sldId="1296"/>
            <ac:spMk id="9" creationId="{08221DCE-4C7B-4422-B987-9FED380DABA9}"/>
          </ac:spMkLst>
        </pc:spChg>
      </pc:sldChg>
      <pc:sldChg chg="modSp add mod">
        <pc:chgData name="Laura Degnon" userId="e25365a2-2e2a-4953-a5af-fef58d7da204" providerId="ADAL" clId="{389F207B-10AD-4FD6-9A97-C39B8883DFBC}" dt="2020-10-22T20:46:28.161" v="1856" actId="14100"/>
        <pc:sldMkLst>
          <pc:docMk/>
          <pc:sldMk cId="145028710" sldId="1297"/>
        </pc:sldMkLst>
        <pc:spChg chg="mod">
          <ac:chgData name="Laura Degnon" userId="e25365a2-2e2a-4953-a5af-fef58d7da204" providerId="ADAL" clId="{389F207B-10AD-4FD6-9A97-C39B8883DFBC}" dt="2020-10-22T20:46:28.161" v="1856" actId="14100"/>
          <ac:spMkLst>
            <pc:docMk/>
            <pc:sldMk cId="145028710" sldId="1297"/>
            <ac:spMk id="8" creationId="{7012E3EE-376D-4CE2-A09D-83E3C961C7F7}"/>
          </ac:spMkLst>
        </pc:spChg>
        <pc:spChg chg="mod">
          <ac:chgData name="Laura Degnon" userId="e25365a2-2e2a-4953-a5af-fef58d7da204" providerId="ADAL" clId="{389F207B-10AD-4FD6-9A97-C39B8883DFBC}" dt="2020-10-22T20:46:06.082" v="1834" actId="113"/>
          <ac:spMkLst>
            <pc:docMk/>
            <pc:sldMk cId="145028710" sldId="1297"/>
            <ac:spMk id="9" creationId="{08221DCE-4C7B-4422-B987-9FED380DABA9}"/>
          </ac:spMkLst>
        </pc:spChg>
      </pc:sldChg>
      <pc:sldChg chg="modSp add del mod">
        <pc:chgData name="Laura Degnon" userId="e25365a2-2e2a-4953-a5af-fef58d7da204" providerId="ADAL" clId="{389F207B-10AD-4FD6-9A97-C39B8883DFBC}" dt="2020-10-23T13:22:56.979" v="3734" actId="2696"/>
        <pc:sldMkLst>
          <pc:docMk/>
          <pc:sldMk cId="182348607" sldId="1298"/>
        </pc:sldMkLst>
        <pc:spChg chg="mod">
          <ac:chgData name="Laura Degnon" userId="e25365a2-2e2a-4953-a5af-fef58d7da204" providerId="ADAL" clId="{389F207B-10AD-4FD6-9A97-C39B8883DFBC}" dt="2020-10-22T20:45:37.575" v="1829" actId="114"/>
          <ac:spMkLst>
            <pc:docMk/>
            <pc:sldMk cId="182348607" sldId="1298"/>
            <ac:spMk id="8" creationId="{7012E3EE-376D-4CE2-A09D-83E3C961C7F7}"/>
          </ac:spMkLst>
        </pc:spChg>
        <pc:spChg chg="mod">
          <ac:chgData name="Laura Degnon" userId="e25365a2-2e2a-4953-a5af-fef58d7da204" providerId="ADAL" clId="{389F207B-10AD-4FD6-9A97-C39B8883DFBC}" dt="2020-10-22T20:45:08.283" v="1824" actId="1076"/>
          <ac:spMkLst>
            <pc:docMk/>
            <pc:sldMk cId="182348607" sldId="1298"/>
            <ac:spMk id="9" creationId="{08221DCE-4C7B-4422-B987-9FED380DABA9}"/>
          </ac:spMkLst>
        </pc:spChg>
      </pc:sldChg>
      <pc:sldChg chg="add">
        <pc:chgData name="Laura Degnon" userId="e25365a2-2e2a-4953-a5af-fef58d7da204" providerId="ADAL" clId="{389F207B-10AD-4FD6-9A97-C39B8883DFBC}" dt="2020-10-23T13:23:17.584" v="3735"/>
        <pc:sldMkLst>
          <pc:docMk/>
          <pc:sldMk cId="2432075399" sldId="1298"/>
        </pc:sldMkLst>
      </pc:sldChg>
      <pc:sldChg chg="modSp add mod">
        <pc:chgData name="Laura Degnon" userId="e25365a2-2e2a-4953-a5af-fef58d7da204" providerId="ADAL" clId="{389F207B-10AD-4FD6-9A97-C39B8883DFBC}" dt="2020-10-22T20:47:09.882" v="1865" actId="113"/>
        <pc:sldMkLst>
          <pc:docMk/>
          <pc:sldMk cId="2029227160" sldId="1299"/>
        </pc:sldMkLst>
        <pc:spChg chg="mod">
          <ac:chgData name="Laura Degnon" userId="e25365a2-2e2a-4953-a5af-fef58d7da204" providerId="ADAL" clId="{389F207B-10AD-4FD6-9A97-C39B8883DFBC}" dt="2020-10-22T20:46:52.775" v="1860" actId="114"/>
          <ac:spMkLst>
            <pc:docMk/>
            <pc:sldMk cId="2029227160" sldId="1299"/>
            <ac:spMk id="8" creationId="{7012E3EE-376D-4CE2-A09D-83E3C961C7F7}"/>
          </ac:spMkLst>
        </pc:spChg>
        <pc:spChg chg="mod">
          <ac:chgData name="Laura Degnon" userId="e25365a2-2e2a-4953-a5af-fef58d7da204" providerId="ADAL" clId="{389F207B-10AD-4FD6-9A97-C39B8883DFBC}" dt="2020-10-22T20:47:09.882" v="1865" actId="113"/>
          <ac:spMkLst>
            <pc:docMk/>
            <pc:sldMk cId="2029227160" sldId="1299"/>
            <ac:spMk id="9" creationId="{08221DCE-4C7B-4422-B987-9FED380DABA9}"/>
          </ac:spMkLst>
        </pc:spChg>
      </pc:sldChg>
      <pc:sldChg chg="add del">
        <pc:chgData name="Laura Degnon" userId="e25365a2-2e2a-4953-a5af-fef58d7da204" providerId="ADAL" clId="{389F207B-10AD-4FD6-9A97-C39B8883DFBC}" dt="2020-10-22T20:44:02.802" v="1817" actId="47"/>
        <pc:sldMkLst>
          <pc:docMk/>
          <pc:sldMk cId="2379858030" sldId="1299"/>
        </pc:sldMkLst>
      </pc:sldChg>
      <pc:sldChg chg="delSp modSp add del mod">
        <pc:chgData name="Laura Degnon" userId="e25365a2-2e2a-4953-a5af-fef58d7da204" providerId="ADAL" clId="{389F207B-10AD-4FD6-9A97-C39B8883DFBC}" dt="2020-10-23T13:46:40.197" v="3787" actId="47"/>
        <pc:sldMkLst>
          <pc:docMk/>
          <pc:sldMk cId="3958228391" sldId="1300"/>
        </pc:sldMkLst>
        <pc:spChg chg="del mod">
          <ac:chgData name="Laura Degnon" userId="e25365a2-2e2a-4953-a5af-fef58d7da204" providerId="ADAL" clId="{389F207B-10AD-4FD6-9A97-C39B8883DFBC}" dt="2020-10-22T20:47:36.285" v="1881"/>
          <ac:spMkLst>
            <pc:docMk/>
            <pc:sldMk cId="3958228391" sldId="1300"/>
            <ac:spMk id="8" creationId="{7012E3EE-376D-4CE2-A09D-83E3C961C7F7}"/>
          </ac:spMkLst>
        </pc:spChg>
        <pc:spChg chg="mod">
          <ac:chgData name="Laura Degnon" userId="e25365a2-2e2a-4953-a5af-fef58d7da204" providerId="ADAL" clId="{389F207B-10AD-4FD6-9A97-C39B8883DFBC}" dt="2020-10-22T20:47:29.624" v="1878" actId="20577"/>
          <ac:spMkLst>
            <pc:docMk/>
            <pc:sldMk cId="3958228391" sldId="1300"/>
            <ac:spMk id="9" creationId="{08221DCE-4C7B-4422-B987-9FED380DABA9}"/>
          </ac:spMkLst>
        </pc:spChg>
      </pc:sldChg>
      <pc:sldChg chg="addSp modSp add mod ord">
        <pc:chgData name="Laura Degnon" userId="e25365a2-2e2a-4953-a5af-fef58d7da204" providerId="ADAL" clId="{389F207B-10AD-4FD6-9A97-C39B8883DFBC}" dt="2020-10-23T20:11:34.027" v="4140" actId="20577"/>
        <pc:sldMkLst>
          <pc:docMk/>
          <pc:sldMk cId="2295271354" sldId="1301"/>
        </pc:sldMkLst>
        <pc:spChg chg="add mod">
          <ac:chgData name="Laura Degnon" userId="e25365a2-2e2a-4953-a5af-fef58d7da204" providerId="ADAL" clId="{389F207B-10AD-4FD6-9A97-C39B8883DFBC}" dt="2020-10-23T20:11:34.027" v="4140" actId="20577"/>
          <ac:spMkLst>
            <pc:docMk/>
            <pc:sldMk cId="2295271354" sldId="1301"/>
            <ac:spMk id="8" creationId="{A25C8AB3-9C6C-4295-A7F0-DB42367BBB55}"/>
          </ac:spMkLst>
        </pc:spChg>
        <pc:spChg chg="mod">
          <ac:chgData name="Laura Degnon" userId="e25365a2-2e2a-4953-a5af-fef58d7da204" providerId="ADAL" clId="{389F207B-10AD-4FD6-9A97-C39B8883DFBC}" dt="2020-10-22T22:10:58.597" v="2710" actId="1076"/>
          <ac:spMkLst>
            <pc:docMk/>
            <pc:sldMk cId="2295271354" sldId="1301"/>
            <ac:spMk id="9" creationId="{08221DCE-4C7B-4422-B987-9FED380DABA9}"/>
          </ac:spMkLst>
        </pc:spChg>
      </pc:sldChg>
      <pc:sldChg chg="modSp add mod ord">
        <pc:chgData name="Laura Degnon" userId="e25365a2-2e2a-4953-a5af-fef58d7da204" providerId="ADAL" clId="{389F207B-10AD-4FD6-9A97-C39B8883DFBC}" dt="2020-10-23T20:09:10.235" v="4061"/>
        <pc:sldMkLst>
          <pc:docMk/>
          <pc:sldMk cId="250752193" sldId="1302"/>
        </pc:sldMkLst>
        <pc:spChg chg="mod">
          <ac:chgData name="Laura Degnon" userId="e25365a2-2e2a-4953-a5af-fef58d7da204" providerId="ADAL" clId="{389F207B-10AD-4FD6-9A97-C39B8883DFBC}" dt="2020-10-22T20:55:15.304" v="1966" actId="20577"/>
          <ac:spMkLst>
            <pc:docMk/>
            <pc:sldMk cId="250752193" sldId="1302"/>
            <ac:spMk id="9" creationId="{08221DCE-4C7B-4422-B987-9FED380DABA9}"/>
          </ac:spMkLst>
        </pc:spChg>
      </pc:sldChg>
      <pc:sldChg chg="addSp delSp modSp add mod ord">
        <pc:chgData name="Laura Degnon" userId="e25365a2-2e2a-4953-a5af-fef58d7da204" providerId="ADAL" clId="{389F207B-10AD-4FD6-9A97-C39B8883DFBC}" dt="2020-10-23T13:45:05.480" v="3765" actId="21"/>
        <pc:sldMkLst>
          <pc:docMk/>
          <pc:sldMk cId="165210328" sldId="1303"/>
        </pc:sldMkLst>
        <pc:spChg chg="add del mod">
          <ac:chgData name="Laura Degnon" userId="e25365a2-2e2a-4953-a5af-fef58d7da204" providerId="ADAL" clId="{389F207B-10AD-4FD6-9A97-C39B8883DFBC}" dt="2020-10-22T22:30:00.816" v="3576" actId="478"/>
          <ac:spMkLst>
            <pc:docMk/>
            <pc:sldMk cId="165210328" sldId="1303"/>
            <ac:spMk id="4" creationId="{C18F99E8-B0D0-4CEB-A477-CC29B7058DCF}"/>
          </ac:spMkLst>
        </pc:spChg>
        <pc:spChg chg="add mod">
          <ac:chgData name="Laura Degnon" userId="e25365a2-2e2a-4953-a5af-fef58d7da204" providerId="ADAL" clId="{389F207B-10AD-4FD6-9A97-C39B8883DFBC}" dt="2020-10-23T13:45:05.480" v="3765" actId="21"/>
          <ac:spMkLst>
            <pc:docMk/>
            <pc:sldMk cId="165210328" sldId="1303"/>
            <ac:spMk id="6" creationId="{D7A34F38-86D5-4752-A7F6-784977A4FF6F}"/>
          </ac:spMkLst>
        </pc:spChg>
        <pc:spChg chg="del">
          <ac:chgData name="Laura Degnon" userId="e25365a2-2e2a-4953-a5af-fef58d7da204" providerId="ADAL" clId="{389F207B-10AD-4FD6-9A97-C39B8883DFBC}" dt="2020-10-22T21:02:44.582" v="2270" actId="478"/>
          <ac:spMkLst>
            <pc:docMk/>
            <pc:sldMk cId="165210328" sldId="1303"/>
            <ac:spMk id="8" creationId="{7012E3EE-376D-4CE2-A09D-83E3C961C7F7}"/>
          </ac:spMkLst>
        </pc:spChg>
        <pc:spChg chg="mod">
          <ac:chgData name="Laura Degnon" userId="e25365a2-2e2a-4953-a5af-fef58d7da204" providerId="ADAL" clId="{389F207B-10AD-4FD6-9A97-C39B8883DFBC}" dt="2020-10-23T13:44:49.552" v="3763" actId="1076"/>
          <ac:spMkLst>
            <pc:docMk/>
            <pc:sldMk cId="165210328" sldId="1303"/>
            <ac:spMk id="9" creationId="{08221DCE-4C7B-4422-B987-9FED380DABA9}"/>
          </ac:spMkLst>
        </pc:spChg>
        <pc:picChg chg="del">
          <ac:chgData name="Laura Degnon" userId="e25365a2-2e2a-4953-a5af-fef58d7da204" providerId="ADAL" clId="{389F207B-10AD-4FD6-9A97-C39B8883DFBC}" dt="2020-10-22T21:02:46.293" v="2271" actId="478"/>
          <ac:picMkLst>
            <pc:docMk/>
            <pc:sldMk cId="165210328" sldId="1303"/>
            <ac:picMk id="1028" creationId="{025E68AB-51BF-4814-B7D5-50BD67523E09}"/>
          </ac:picMkLst>
        </pc:picChg>
      </pc:sldChg>
      <pc:sldChg chg="addSp modSp add del mod">
        <pc:chgData name="Laura Degnon" userId="e25365a2-2e2a-4953-a5af-fef58d7da204" providerId="ADAL" clId="{389F207B-10AD-4FD6-9A97-C39B8883DFBC}" dt="2020-10-22T22:24:13.749" v="2941" actId="47"/>
        <pc:sldMkLst>
          <pc:docMk/>
          <pc:sldMk cId="389269964" sldId="1304"/>
        </pc:sldMkLst>
        <pc:spChg chg="mod">
          <ac:chgData name="Laura Degnon" userId="e25365a2-2e2a-4953-a5af-fef58d7da204" providerId="ADAL" clId="{389F207B-10AD-4FD6-9A97-C39B8883DFBC}" dt="2020-10-22T22:17:27.147" v="2861" actId="6549"/>
          <ac:spMkLst>
            <pc:docMk/>
            <pc:sldMk cId="389269964" sldId="1304"/>
            <ac:spMk id="8" creationId="{7012E3EE-376D-4CE2-A09D-83E3C961C7F7}"/>
          </ac:spMkLst>
        </pc:spChg>
        <pc:graphicFrameChg chg="add mod ord">
          <ac:chgData name="Laura Degnon" userId="e25365a2-2e2a-4953-a5af-fef58d7da204" providerId="ADAL" clId="{389F207B-10AD-4FD6-9A97-C39B8883DFBC}" dt="2020-10-22T22:20:33.046" v="2873" actId="1076"/>
          <ac:graphicFrameMkLst>
            <pc:docMk/>
            <pc:sldMk cId="389269964" sldId="1304"/>
            <ac:graphicFrameMk id="4" creationId="{27BDCCA6-0ABC-4F00-B9E8-19BCAF9328C8}"/>
          </ac:graphicFrameMkLst>
        </pc:graphicFrameChg>
      </pc:sldChg>
      <pc:sldChg chg="modSp add mod">
        <pc:chgData name="Laura Degnon" userId="e25365a2-2e2a-4953-a5af-fef58d7da204" providerId="ADAL" clId="{389F207B-10AD-4FD6-9A97-C39B8883DFBC}" dt="2020-10-22T22:23:00.931" v="2898" actId="21"/>
        <pc:sldMkLst>
          <pc:docMk/>
          <pc:sldMk cId="1836773915" sldId="1305"/>
        </pc:sldMkLst>
        <pc:spChg chg="mod">
          <ac:chgData name="Laura Degnon" userId="e25365a2-2e2a-4953-a5af-fef58d7da204" providerId="ADAL" clId="{389F207B-10AD-4FD6-9A97-C39B8883DFBC}" dt="2020-10-22T22:23:00.931" v="2898" actId="21"/>
          <ac:spMkLst>
            <pc:docMk/>
            <pc:sldMk cId="1836773915" sldId="1305"/>
            <ac:spMk id="8" creationId="{7012E3EE-376D-4CE2-A09D-83E3C961C7F7}"/>
          </ac:spMkLst>
        </pc:spChg>
      </pc:sldChg>
      <pc:sldChg chg="modSp add mod">
        <pc:chgData name="Laura Degnon" userId="e25365a2-2e2a-4953-a5af-fef58d7da204" providerId="ADAL" clId="{389F207B-10AD-4FD6-9A97-C39B8883DFBC}" dt="2020-10-22T22:23:55.244" v="2939" actId="20577"/>
        <pc:sldMkLst>
          <pc:docMk/>
          <pc:sldMk cId="2656496335" sldId="1306"/>
        </pc:sldMkLst>
        <pc:spChg chg="mod">
          <ac:chgData name="Laura Degnon" userId="e25365a2-2e2a-4953-a5af-fef58d7da204" providerId="ADAL" clId="{389F207B-10AD-4FD6-9A97-C39B8883DFBC}" dt="2020-10-22T22:23:55.244" v="2939" actId="20577"/>
          <ac:spMkLst>
            <pc:docMk/>
            <pc:sldMk cId="2656496335" sldId="1306"/>
            <ac:spMk id="8" creationId="{7012E3EE-376D-4CE2-A09D-83E3C961C7F7}"/>
          </ac:spMkLst>
        </pc:spChg>
        <pc:spChg chg="mod">
          <ac:chgData name="Laura Degnon" userId="e25365a2-2e2a-4953-a5af-fef58d7da204" providerId="ADAL" clId="{389F207B-10AD-4FD6-9A97-C39B8883DFBC}" dt="2020-10-22T22:23:43.382" v="2933" actId="20577"/>
          <ac:spMkLst>
            <pc:docMk/>
            <pc:sldMk cId="2656496335" sldId="1306"/>
            <ac:spMk id="9" creationId="{08221DCE-4C7B-4422-B987-9FED380DABA9}"/>
          </ac:spMkLst>
        </pc:spChg>
      </pc:sldChg>
      <pc:sldChg chg="add">
        <pc:chgData name="Laura Degnon" userId="e25365a2-2e2a-4953-a5af-fef58d7da204" providerId="ADAL" clId="{389F207B-10AD-4FD6-9A97-C39B8883DFBC}" dt="2020-10-23T13:22:33.587" v="3733"/>
        <pc:sldMkLst>
          <pc:docMk/>
          <pc:sldMk cId="841043740" sldId="1308"/>
        </pc:sldMkLst>
      </pc:sldChg>
      <pc:sldChg chg="add">
        <pc:chgData name="Laura Degnon" userId="e25365a2-2e2a-4953-a5af-fef58d7da204" providerId="ADAL" clId="{389F207B-10AD-4FD6-9A97-C39B8883DFBC}" dt="2020-10-23T13:22:33.587" v="3733"/>
        <pc:sldMkLst>
          <pc:docMk/>
          <pc:sldMk cId="1875845953" sldId="1315"/>
        </pc:sldMkLst>
      </pc:sldChg>
      <pc:sldChg chg="add">
        <pc:chgData name="Laura Degnon" userId="e25365a2-2e2a-4953-a5af-fef58d7da204" providerId="ADAL" clId="{389F207B-10AD-4FD6-9A97-C39B8883DFBC}" dt="2020-10-23T13:22:33.587" v="3733"/>
        <pc:sldMkLst>
          <pc:docMk/>
          <pc:sldMk cId="1051172428" sldId="1316"/>
        </pc:sldMkLst>
      </pc:sldChg>
      <pc:sldChg chg="add">
        <pc:chgData name="Laura Degnon" userId="e25365a2-2e2a-4953-a5af-fef58d7da204" providerId="ADAL" clId="{389F207B-10AD-4FD6-9A97-C39B8883DFBC}" dt="2020-10-23T13:22:33.587" v="3733"/>
        <pc:sldMkLst>
          <pc:docMk/>
          <pc:sldMk cId="1198307681" sldId="1317"/>
        </pc:sldMkLst>
      </pc:sldChg>
      <pc:sldChg chg="add">
        <pc:chgData name="Laura Degnon" userId="e25365a2-2e2a-4953-a5af-fef58d7da204" providerId="ADAL" clId="{389F207B-10AD-4FD6-9A97-C39B8883DFBC}" dt="2020-10-23T13:22:33.587" v="3733"/>
        <pc:sldMkLst>
          <pc:docMk/>
          <pc:sldMk cId="3447417032" sldId="1318"/>
        </pc:sldMkLst>
      </pc:sldChg>
      <pc:sldChg chg="add">
        <pc:chgData name="Laura Degnon" userId="e25365a2-2e2a-4953-a5af-fef58d7da204" providerId="ADAL" clId="{389F207B-10AD-4FD6-9A97-C39B8883DFBC}" dt="2020-10-23T13:22:33.587" v="3733"/>
        <pc:sldMkLst>
          <pc:docMk/>
          <pc:sldMk cId="1218727816" sldId="1319"/>
        </pc:sldMkLst>
      </pc:sldChg>
      <pc:sldChg chg="add">
        <pc:chgData name="Laura Degnon" userId="e25365a2-2e2a-4953-a5af-fef58d7da204" providerId="ADAL" clId="{389F207B-10AD-4FD6-9A97-C39B8883DFBC}" dt="2020-10-23T13:22:33.587" v="3733"/>
        <pc:sldMkLst>
          <pc:docMk/>
          <pc:sldMk cId="692982331" sldId="1320"/>
        </pc:sldMkLst>
      </pc:sldChg>
      <pc:sldChg chg="add">
        <pc:chgData name="Laura Degnon" userId="e25365a2-2e2a-4953-a5af-fef58d7da204" providerId="ADAL" clId="{389F207B-10AD-4FD6-9A97-C39B8883DFBC}" dt="2020-10-23T13:22:33.587" v="3733"/>
        <pc:sldMkLst>
          <pc:docMk/>
          <pc:sldMk cId="1241503062" sldId="1321"/>
        </pc:sldMkLst>
      </pc:sldChg>
      <pc:sldChg chg="add">
        <pc:chgData name="Laura Degnon" userId="e25365a2-2e2a-4953-a5af-fef58d7da204" providerId="ADAL" clId="{389F207B-10AD-4FD6-9A97-C39B8883DFBC}" dt="2020-10-23T13:22:33.587" v="3733"/>
        <pc:sldMkLst>
          <pc:docMk/>
          <pc:sldMk cId="3558259340" sldId="1326"/>
        </pc:sldMkLst>
      </pc:sldChg>
      <pc:sldChg chg="add">
        <pc:chgData name="Laura Degnon" userId="e25365a2-2e2a-4953-a5af-fef58d7da204" providerId="ADAL" clId="{389F207B-10AD-4FD6-9A97-C39B8883DFBC}" dt="2020-10-23T13:22:33.587" v="3733"/>
        <pc:sldMkLst>
          <pc:docMk/>
          <pc:sldMk cId="1266970166" sldId="1331"/>
        </pc:sldMkLst>
      </pc:sldChg>
      <pc:sldChg chg="add">
        <pc:chgData name="Laura Degnon" userId="e25365a2-2e2a-4953-a5af-fef58d7da204" providerId="ADAL" clId="{389F207B-10AD-4FD6-9A97-C39B8883DFBC}" dt="2020-10-23T13:22:33.587" v="3733"/>
        <pc:sldMkLst>
          <pc:docMk/>
          <pc:sldMk cId="1733980742" sldId="1333"/>
        </pc:sldMkLst>
      </pc:sldChg>
      <pc:sldChg chg="add">
        <pc:chgData name="Laura Degnon" userId="e25365a2-2e2a-4953-a5af-fef58d7da204" providerId="ADAL" clId="{389F207B-10AD-4FD6-9A97-C39B8883DFBC}" dt="2020-10-23T13:22:33.587" v="3733"/>
        <pc:sldMkLst>
          <pc:docMk/>
          <pc:sldMk cId="3763278383" sldId="1335"/>
        </pc:sldMkLst>
      </pc:sldChg>
      <pc:sldChg chg="add">
        <pc:chgData name="Laura Degnon" userId="e25365a2-2e2a-4953-a5af-fef58d7da204" providerId="ADAL" clId="{389F207B-10AD-4FD6-9A97-C39B8883DFBC}" dt="2020-10-23T13:22:33.587" v="3733"/>
        <pc:sldMkLst>
          <pc:docMk/>
          <pc:sldMk cId="3652464449" sldId="1336"/>
        </pc:sldMkLst>
      </pc:sldChg>
      <pc:sldChg chg="add">
        <pc:chgData name="Laura Degnon" userId="e25365a2-2e2a-4953-a5af-fef58d7da204" providerId="ADAL" clId="{389F207B-10AD-4FD6-9A97-C39B8883DFBC}" dt="2020-10-23T13:22:33.587" v="3733"/>
        <pc:sldMkLst>
          <pc:docMk/>
          <pc:sldMk cId="2135269416" sldId="1337"/>
        </pc:sldMkLst>
      </pc:sldChg>
      <pc:sldChg chg="add">
        <pc:chgData name="Laura Degnon" userId="e25365a2-2e2a-4953-a5af-fef58d7da204" providerId="ADAL" clId="{389F207B-10AD-4FD6-9A97-C39B8883DFBC}" dt="2020-10-23T13:22:33.587" v="3733"/>
        <pc:sldMkLst>
          <pc:docMk/>
          <pc:sldMk cId="1432240894" sldId="1338"/>
        </pc:sldMkLst>
      </pc:sldChg>
      <pc:sldChg chg="add">
        <pc:chgData name="Laura Degnon" userId="e25365a2-2e2a-4953-a5af-fef58d7da204" providerId="ADAL" clId="{389F207B-10AD-4FD6-9A97-C39B8883DFBC}" dt="2020-10-23T13:22:33.587" v="3733"/>
        <pc:sldMkLst>
          <pc:docMk/>
          <pc:sldMk cId="2842595605" sldId="1339"/>
        </pc:sldMkLst>
      </pc:sldChg>
      <pc:sldChg chg="add">
        <pc:chgData name="Laura Degnon" userId="e25365a2-2e2a-4953-a5af-fef58d7da204" providerId="ADAL" clId="{389F207B-10AD-4FD6-9A97-C39B8883DFBC}" dt="2020-10-23T13:22:33.587" v="3733"/>
        <pc:sldMkLst>
          <pc:docMk/>
          <pc:sldMk cId="2817274952" sldId="1340"/>
        </pc:sldMkLst>
      </pc:sldChg>
      <pc:sldChg chg="add">
        <pc:chgData name="Laura Degnon" userId="e25365a2-2e2a-4953-a5af-fef58d7da204" providerId="ADAL" clId="{389F207B-10AD-4FD6-9A97-C39B8883DFBC}" dt="2020-10-23T13:22:33.587" v="3733"/>
        <pc:sldMkLst>
          <pc:docMk/>
          <pc:sldMk cId="3442249391" sldId="1341"/>
        </pc:sldMkLst>
      </pc:sldChg>
      <pc:sldChg chg="add del">
        <pc:chgData name="Laura Degnon" userId="e25365a2-2e2a-4953-a5af-fef58d7da204" providerId="ADAL" clId="{389F207B-10AD-4FD6-9A97-C39B8883DFBC}" dt="2020-10-23T14:34:41.221" v="3879" actId="47"/>
        <pc:sldMkLst>
          <pc:docMk/>
          <pc:sldMk cId="4121216061" sldId="1345"/>
        </pc:sldMkLst>
      </pc:sldChg>
      <pc:sldChg chg="add del">
        <pc:chgData name="Laura Degnon" userId="e25365a2-2e2a-4953-a5af-fef58d7da204" providerId="ADAL" clId="{389F207B-10AD-4FD6-9A97-C39B8883DFBC}" dt="2020-10-23T14:34:42.327" v="3880" actId="47"/>
        <pc:sldMkLst>
          <pc:docMk/>
          <pc:sldMk cId="2802314168" sldId="1346"/>
        </pc:sldMkLst>
      </pc:sldChg>
      <pc:sldChg chg="add del">
        <pc:chgData name="Laura Degnon" userId="e25365a2-2e2a-4953-a5af-fef58d7da204" providerId="ADAL" clId="{389F207B-10AD-4FD6-9A97-C39B8883DFBC}" dt="2020-10-23T14:34:43.669" v="3881" actId="47"/>
        <pc:sldMkLst>
          <pc:docMk/>
          <pc:sldMk cId="2636942365" sldId="1347"/>
        </pc:sldMkLst>
      </pc:sldChg>
      <pc:sldChg chg="add del">
        <pc:chgData name="Laura Degnon" userId="e25365a2-2e2a-4953-a5af-fef58d7da204" providerId="ADAL" clId="{389F207B-10AD-4FD6-9A97-C39B8883DFBC}" dt="2020-10-23T14:34:48.319" v="3885" actId="47"/>
        <pc:sldMkLst>
          <pc:docMk/>
          <pc:sldMk cId="2032444736" sldId="1348"/>
        </pc:sldMkLst>
      </pc:sldChg>
      <pc:sldChg chg="add del">
        <pc:chgData name="Laura Degnon" userId="e25365a2-2e2a-4953-a5af-fef58d7da204" providerId="ADAL" clId="{389F207B-10AD-4FD6-9A97-C39B8883DFBC}" dt="2020-10-23T14:34:44.928" v="3882" actId="47"/>
        <pc:sldMkLst>
          <pc:docMk/>
          <pc:sldMk cId="2262047862" sldId="1349"/>
        </pc:sldMkLst>
      </pc:sldChg>
      <pc:sldChg chg="add del">
        <pc:chgData name="Laura Degnon" userId="e25365a2-2e2a-4953-a5af-fef58d7da204" providerId="ADAL" clId="{389F207B-10AD-4FD6-9A97-C39B8883DFBC}" dt="2020-10-23T14:34:45.984" v="3883" actId="47"/>
        <pc:sldMkLst>
          <pc:docMk/>
          <pc:sldMk cId="151101238" sldId="1350"/>
        </pc:sldMkLst>
      </pc:sldChg>
      <pc:sldChg chg="add del">
        <pc:chgData name="Laura Degnon" userId="e25365a2-2e2a-4953-a5af-fef58d7da204" providerId="ADAL" clId="{389F207B-10AD-4FD6-9A97-C39B8883DFBC}" dt="2020-10-23T14:34:47.136" v="3884" actId="47"/>
        <pc:sldMkLst>
          <pc:docMk/>
          <pc:sldMk cId="224035163" sldId="1351"/>
        </pc:sldMkLst>
      </pc:sldChg>
      <pc:sldChg chg="add del">
        <pc:chgData name="Laura Degnon" userId="e25365a2-2e2a-4953-a5af-fef58d7da204" providerId="ADAL" clId="{389F207B-10AD-4FD6-9A97-C39B8883DFBC}" dt="2020-10-23T14:34:29.629" v="3870" actId="47"/>
        <pc:sldMkLst>
          <pc:docMk/>
          <pc:sldMk cId="3814574189" sldId="1352"/>
        </pc:sldMkLst>
      </pc:sldChg>
      <pc:sldChg chg="add del">
        <pc:chgData name="Laura Degnon" userId="e25365a2-2e2a-4953-a5af-fef58d7da204" providerId="ADAL" clId="{389F207B-10AD-4FD6-9A97-C39B8883DFBC}" dt="2020-10-23T14:34:30.765" v="3871" actId="47"/>
        <pc:sldMkLst>
          <pc:docMk/>
          <pc:sldMk cId="3906256615" sldId="1353"/>
        </pc:sldMkLst>
      </pc:sldChg>
      <pc:sldChg chg="add del">
        <pc:chgData name="Laura Degnon" userId="e25365a2-2e2a-4953-a5af-fef58d7da204" providerId="ADAL" clId="{389F207B-10AD-4FD6-9A97-C39B8883DFBC}" dt="2020-10-23T14:34:32.392" v="3872" actId="47"/>
        <pc:sldMkLst>
          <pc:docMk/>
          <pc:sldMk cId="1266156805" sldId="1354"/>
        </pc:sldMkLst>
      </pc:sldChg>
      <pc:sldChg chg="add del">
        <pc:chgData name="Laura Degnon" userId="e25365a2-2e2a-4953-a5af-fef58d7da204" providerId="ADAL" clId="{389F207B-10AD-4FD6-9A97-C39B8883DFBC}" dt="2020-10-23T14:34:33.681" v="3873" actId="47"/>
        <pc:sldMkLst>
          <pc:docMk/>
          <pc:sldMk cId="113083538" sldId="1355"/>
        </pc:sldMkLst>
      </pc:sldChg>
      <pc:sldChg chg="add del">
        <pc:chgData name="Laura Degnon" userId="e25365a2-2e2a-4953-a5af-fef58d7da204" providerId="ADAL" clId="{389F207B-10AD-4FD6-9A97-C39B8883DFBC}" dt="2020-10-23T14:34:34.891" v="3874" actId="47"/>
        <pc:sldMkLst>
          <pc:docMk/>
          <pc:sldMk cId="964340644" sldId="1356"/>
        </pc:sldMkLst>
      </pc:sldChg>
      <pc:sldChg chg="add del">
        <pc:chgData name="Laura Degnon" userId="e25365a2-2e2a-4953-a5af-fef58d7da204" providerId="ADAL" clId="{389F207B-10AD-4FD6-9A97-C39B8883DFBC}" dt="2020-10-23T14:34:36.024" v="3875" actId="47"/>
        <pc:sldMkLst>
          <pc:docMk/>
          <pc:sldMk cId="745068893" sldId="1357"/>
        </pc:sldMkLst>
      </pc:sldChg>
      <pc:sldChg chg="add del">
        <pc:chgData name="Laura Degnon" userId="e25365a2-2e2a-4953-a5af-fef58d7da204" providerId="ADAL" clId="{389F207B-10AD-4FD6-9A97-C39B8883DFBC}" dt="2020-10-23T14:34:37.222" v="3876" actId="47"/>
        <pc:sldMkLst>
          <pc:docMk/>
          <pc:sldMk cId="1477877726" sldId="1358"/>
        </pc:sldMkLst>
      </pc:sldChg>
      <pc:sldChg chg="add del">
        <pc:chgData name="Laura Degnon" userId="e25365a2-2e2a-4953-a5af-fef58d7da204" providerId="ADAL" clId="{389F207B-10AD-4FD6-9A97-C39B8883DFBC}" dt="2020-10-23T14:34:49.843" v="3886" actId="47"/>
        <pc:sldMkLst>
          <pc:docMk/>
          <pc:sldMk cId="1250844139" sldId="1359"/>
        </pc:sldMkLst>
      </pc:sldChg>
      <pc:sldChg chg="add">
        <pc:chgData name="Laura Degnon" userId="e25365a2-2e2a-4953-a5af-fef58d7da204" providerId="ADAL" clId="{389F207B-10AD-4FD6-9A97-C39B8883DFBC}" dt="2020-10-23T13:26:02.007" v="3736"/>
        <pc:sldMkLst>
          <pc:docMk/>
          <pc:sldMk cId="2822096697" sldId="1362"/>
        </pc:sldMkLst>
      </pc:sldChg>
      <pc:sldChg chg="add">
        <pc:chgData name="Laura Degnon" userId="e25365a2-2e2a-4953-a5af-fef58d7da204" providerId="ADAL" clId="{389F207B-10AD-4FD6-9A97-C39B8883DFBC}" dt="2020-10-23T13:26:02.007" v="3736"/>
        <pc:sldMkLst>
          <pc:docMk/>
          <pc:sldMk cId="2622287685" sldId="1363"/>
        </pc:sldMkLst>
      </pc:sldChg>
      <pc:sldChg chg="add">
        <pc:chgData name="Laura Degnon" userId="e25365a2-2e2a-4953-a5af-fef58d7da204" providerId="ADAL" clId="{389F207B-10AD-4FD6-9A97-C39B8883DFBC}" dt="2020-10-23T13:26:02.007" v="3736"/>
        <pc:sldMkLst>
          <pc:docMk/>
          <pc:sldMk cId="3409706912" sldId="1364"/>
        </pc:sldMkLst>
      </pc:sldChg>
      <pc:sldChg chg="add">
        <pc:chgData name="Laura Degnon" userId="e25365a2-2e2a-4953-a5af-fef58d7da204" providerId="ADAL" clId="{389F207B-10AD-4FD6-9A97-C39B8883DFBC}" dt="2020-10-23T13:26:02.007" v="3736"/>
        <pc:sldMkLst>
          <pc:docMk/>
          <pc:sldMk cId="2096536412" sldId="1365"/>
        </pc:sldMkLst>
      </pc:sldChg>
      <pc:sldChg chg="add">
        <pc:chgData name="Laura Degnon" userId="e25365a2-2e2a-4953-a5af-fef58d7da204" providerId="ADAL" clId="{389F207B-10AD-4FD6-9A97-C39B8883DFBC}" dt="2020-10-23T13:26:02.007" v="3736"/>
        <pc:sldMkLst>
          <pc:docMk/>
          <pc:sldMk cId="3821148057" sldId="1366"/>
        </pc:sldMkLst>
      </pc:sldChg>
      <pc:sldChg chg="add">
        <pc:chgData name="Laura Degnon" userId="e25365a2-2e2a-4953-a5af-fef58d7da204" providerId="ADAL" clId="{389F207B-10AD-4FD6-9A97-C39B8883DFBC}" dt="2020-10-23T13:26:02.007" v="3736"/>
        <pc:sldMkLst>
          <pc:docMk/>
          <pc:sldMk cId="863394548" sldId="1367"/>
        </pc:sldMkLst>
      </pc:sldChg>
      <pc:sldChg chg="add">
        <pc:chgData name="Laura Degnon" userId="e25365a2-2e2a-4953-a5af-fef58d7da204" providerId="ADAL" clId="{389F207B-10AD-4FD6-9A97-C39B8883DFBC}" dt="2020-10-23T13:26:02.007" v="3736"/>
        <pc:sldMkLst>
          <pc:docMk/>
          <pc:sldMk cId="553189333" sldId="1368"/>
        </pc:sldMkLst>
      </pc:sldChg>
      <pc:sldChg chg="add">
        <pc:chgData name="Laura Degnon" userId="e25365a2-2e2a-4953-a5af-fef58d7da204" providerId="ADAL" clId="{389F207B-10AD-4FD6-9A97-C39B8883DFBC}" dt="2020-10-23T13:26:02.007" v="3736"/>
        <pc:sldMkLst>
          <pc:docMk/>
          <pc:sldMk cId="3440175419" sldId="1369"/>
        </pc:sldMkLst>
      </pc:sldChg>
      <pc:sldChg chg="add">
        <pc:chgData name="Laura Degnon" userId="e25365a2-2e2a-4953-a5af-fef58d7da204" providerId="ADAL" clId="{389F207B-10AD-4FD6-9A97-C39B8883DFBC}" dt="2020-10-23T13:26:02.007" v="3736"/>
        <pc:sldMkLst>
          <pc:docMk/>
          <pc:sldMk cId="574249902" sldId="1370"/>
        </pc:sldMkLst>
      </pc:sldChg>
      <pc:sldChg chg="add">
        <pc:chgData name="Laura Degnon" userId="e25365a2-2e2a-4953-a5af-fef58d7da204" providerId="ADAL" clId="{389F207B-10AD-4FD6-9A97-C39B8883DFBC}" dt="2020-10-23T13:26:02.007" v="3736"/>
        <pc:sldMkLst>
          <pc:docMk/>
          <pc:sldMk cId="2141906905" sldId="1371"/>
        </pc:sldMkLst>
      </pc:sldChg>
      <pc:sldChg chg="add">
        <pc:chgData name="Laura Degnon" userId="e25365a2-2e2a-4953-a5af-fef58d7da204" providerId="ADAL" clId="{389F207B-10AD-4FD6-9A97-C39B8883DFBC}" dt="2020-10-23T13:26:02.007" v="3736"/>
        <pc:sldMkLst>
          <pc:docMk/>
          <pc:sldMk cId="4017124545" sldId="1372"/>
        </pc:sldMkLst>
      </pc:sldChg>
      <pc:sldChg chg="add">
        <pc:chgData name="Laura Degnon" userId="e25365a2-2e2a-4953-a5af-fef58d7da204" providerId="ADAL" clId="{389F207B-10AD-4FD6-9A97-C39B8883DFBC}" dt="2020-10-23T13:26:02.007" v="3736"/>
        <pc:sldMkLst>
          <pc:docMk/>
          <pc:sldMk cId="3633823148" sldId="1373"/>
        </pc:sldMkLst>
      </pc:sldChg>
      <pc:sldChg chg="add">
        <pc:chgData name="Laura Degnon" userId="e25365a2-2e2a-4953-a5af-fef58d7da204" providerId="ADAL" clId="{389F207B-10AD-4FD6-9A97-C39B8883DFBC}" dt="2020-10-23T13:26:02.007" v="3736"/>
        <pc:sldMkLst>
          <pc:docMk/>
          <pc:sldMk cId="3779912360" sldId="1374"/>
        </pc:sldMkLst>
      </pc:sldChg>
      <pc:sldChg chg="add">
        <pc:chgData name="Laura Degnon" userId="e25365a2-2e2a-4953-a5af-fef58d7da204" providerId="ADAL" clId="{389F207B-10AD-4FD6-9A97-C39B8883DFBC}" dt="2020-10-23T13:26:02.007" v="3736"/>
        <pc:sldMkLst>
          <pc:docMk/>
          <pc:sldMk cId="2663849217" sldId="1375"/>
        </pc:sldMkLst>
      </pc:sldChg>
      <pc:sldChg chg="add">
        <pc:chgData name="Laura Degnon" userId="e25365a2-2e2a-4953-a5af-fef58d7da204" providerId="ADAL" clId="{389F207B-10AD-4FD6-9A97-C39B8883DFBC}" dt="2020-10-23T13:26:02.007" v="3736"/>
        <pc:sldMkLst>
          <pc:docMk/>
          <pc:sldMk cId="3721269639" sldId="1376"/>
        </pc:sldMkLst>
      </pc:sldChg>
      <pc:sldChg chg="add">
        <pc:chgData name="Laura Degnon" userId="e25365a2-2e2a-4953-a5af-fef58d7da204" providerId="ADAL" clId="{389F207B-10AD-4FD6-9A97-C39B8883DFBC}" dt="2020-10-23T13:26:02.007" v="3736"/>
        <pc:sldMkLst>
          <pc:docMk/>
          <pc:sldMk cId="120310420" sldId="1377"/>
        </pc:sldMkLst>
      </pc:sldChg>
      <pc:sldChg chg="add">
        <pc:chgData name="Laura Degnon" userId="e25365a2-2e2a-4953-a5af-fef58d7da204" providerId="ADAL" clId="{389F207B-10AD-4FD6-9A97-C39B8883DFBC}" dt="2020-10-23T13:26:02.007" v="3736"/>
        <pc:sldMkLst>
          <pc:docMk/>
          <pc:sldMk cId="250332768" sldId="1378"/>
        </pc:sldMkLst>
      </pc:sldChg>
      <pc:sldChg chg="modSp add mod">
        <pc:chgData name="Laura Degnon" userId="e25365a2-2e2a-4953-a5af-fef58d7da204" providerId="ADAL" clId="{389F207B-10AD-4FD6-9A97-C39B8883DFBC}" dt="2020-10-23T13:51:42.819" v="3854" actId="20577"/>
        <pc:sldMkLst>
          <pc:docMk/>
          <pc:sldMk cId="3606171746" sldId="1379"/>
        </pc:sldMkLst>
        <pc:spChg chg="mod">
          <ac:chgData name="Laura Degnon" userId="e25365a2-2e2a-4953-a5af-fef58d7da204" providerId="ADAL" clId="{389F207B-10AD-4FD6-9A97-C39B8883DFBC}" dt="2020-10-23T13:51:42.819" v="3854" actId="20577"/>
          <ac:spMkLst>
            <pc:docMk/>
            <pc:sldMk cId="3606171746" sldId="1379"/>
            <ac:spMk id="2" creationId="{0A841A81-699E-448D-81D5-0A3382807809}"/>
          </ac:spMkLst>
        </pc:spChg>
        <pc:spChg chg="mod">
          <ac:chgData name="Laura Degnon" userId="e25365a2-2e2a-4953-a5af-fef58d7da204" providerId="ADAL" clId="{389F207B-10AD-4FD6-9A97-C39B8883DFBC}" dt="2020-10-23T13:51:08.568" v="3846" actId="6549"/>
          <ac:spMkLst>
            <pc:docMk/>
            <pc:sldMk cId="3606171746" sldId="1379"/>
            <ac:spMk id="3" creationId="{0E3B2FD7-C87D-4EA4-A2B3-641BAF74BE5E}"/>
          </ac:spMkLst>
        </pc:spChg>
      </pc:sldChg>
      <pc:sldChg chg="add">
        <pc:chgData name="Laura Degnon" userId="e25365a2-2e2a-4953-a5af-fef58d7da204" providerId="ADAL" clId="{389F207B-10AD-4FD6-9A97-C39B8883DFBC}" dt="2020-10-23T13:42:27.995" v="3757"/>
        <pc:sldMkLst>
          <pc:docMk/>
          <pc:sldMk cId="821828582" sldId="1380"/>
        </pc:sldMkLst>
      </pc:sldChg>
      <pc:sldChg chg="modSp add mod">
        <pc:chgData name="Laura Degnon" userId="e25365a2-2e2a-4953-a5af-fef58d7da204" providerId="ADAL" clId="{389F207B-10AD-4FD6-9A97-C39B8883DFBC}" dt="2020-10-23T13:45:57.010" v="3786" actId="1076"/>
        <pc:sldMkLst>
          <pc:docMk/>
          <pc:sldMk cId="3861679831" sldId="1381"/>
        </pc:sldMkLst>
        <pc:spChg chg="mod">
          <ac:chgData name="Laura Degnon" userId="e25365a2-2e2a-4953-a5af-fef58d7da204" providerId="ADAL" clId="{389F207B-10AD-4FD6-9A97-C39B8883DFBC}" dt="2020-10-23T13:45:57.010" v="3786" actId="1076"/>
          <ac:spMkLst>
            <pc:docMk/>
            <pc:sldMk cId="3861679831" sldId="1381"/>
            <ac:spMk id="6" creationId="{D7A34F38-86D5-4752-A7F6-784977A4FF6F}"/>
          </ac:spMkLst>
        </pc:spChg>
      </pc:sldChg>
      <pc:sldChg chg="del">
        <pc:chgData name="Laura Degnon" userId="e25365a2-2e2a-4953-a5af-fef58d7da204" providerId="ADAL" clId="{389F207B-10AD-4FD6-9A97-C39B8883DFBC}" dt="2020-10-23T20:11:51.482" v="4141" actId="47"/>
        <pc:sldMkLst>
          <pc:docMk/>
          <pc:sldMk cId="4111975291" sldId="1382"/>
        </pc:sldMkLst>
      </pc:sldChg>
      <pc:sldChg chg="del">
        <pc:chgData name="Laura Degnon" userId="e25365a2-2e2a-4953-a5af-fef58d7da204" providerId="ADAL" clId="{389F207B-10AD-4FD6-9A97-C39B8883DFBC}" dt="2020-10-23T14:50:22.931" v="3896" actId="47"/>
        <pc:sldMkLst>
          <pc:docMk/>
          <pc:sldMk cId="3106009766" sldId="1383"/>
        </pc:sldMkLst>
      </pc:sldChg>
      <pc:sldChg chg="ord">
        <pc:chgData name="Laura Degnon" userId="e25365a2-2e2a-4953-a5af-fef58d7da204" providerId="ADAL" clId="{389F207B-10AD-4FD6-9A97-C39B8883DFBC}" dt="2020-10-23T20:09:13.299" v="4063"/>
        <pc:sldMkLst>
          <pc:docMk/>
          <pc:sldMk cId="2453847473" sldId="1388"/>
        </pc:sldMkLst>
      </pc:sldChg>
      <pc:sldChg chg="new del">
        <pc:chgData name="Laura Degnon" userId="e25365a2-2e2a-4953-a5af-fef58d7da204" providerId="ADAL" clId="{389F207B-10AD-4FD6-9A97-C39B8883DFBC}" dt="2020-10-23T19:32:05.350" v="3957" actId="47"/>
        <pc:sldMkLst>
          <pc:docMk/>
          <pc:sldMk cId="919270778" sldId="1443"/>
        </pc:sldMkLst>
      </pc:sldChg>
      <pc:sldChg chg="del">
        <pc:chgData name="Laura Degnon" userId="e25365a2-2e2a-4953-a5af-fef58d7da204" providerId="ADAL" clId="{389F207B-10AD-4FD6-9A97-C39B8883DFBC}" dt="2020-10-23T19:27:04.233" v="3925"/>
        <pc:sldMkLst>
          <pc:docMk/>
          <pc:sldMk cId="467701920" sldId="1444"/>
        </pc:sldMkLst>
      </pc:sldChg>
      <pc:sldChg chg="modSp add mod">
        <pc:chgData name="Laura Degnon" userId="e25365a2-2e2a-4953-a5af-fef58d7da204" providerId="ADAL" clId="{389F207B-10AD-4FD6-9A97-C39B8883DFBC}" dt="2020-10-23T19:28:04.852" v="3956" actId="6549"/>
        <pc:sldMkLst>
          <pc:docMk/>
          <pc:sldMk cId="4251764572" sldId="1444"/>
        </pc:sldMkLst>
        <pc:spChg chg="mod">
          <ac:chgData name="Laura Degnon" userId="e25365a2-2e2a-4953-a5af-fef58d7da204" providerId="ADAL" clId="{389F207B-10AD-4FD6-9A97-C39B8883DFBC}" dt="2020-10-23T19:28:04.852" v="3956" actId="6549"/>
          <ac:spMkLst>
            <pc:docMk/>
            <pc:sldMk cId="4251764572" sldId="1444"/>
            <ac:spMk id="2" creationId="{00000000-0000-0000-0000-000000000000}"/>
          </ac:spMkLst>
        </pc:spChg>
      </pc:sldChg>
      <pc:sldChg chg="modSp mod">
        <pc:chgData name="Laura Degnon" userId="e25365a2-2e2a-4953-a5af-fef58d7da204" providerId="ADAL" clId="{389F207B-10AD-4FD6-9A97-C39B8883DFBC}" dt="2020-10-23T20:12:52.512" v="4171" actId="20577"/>
        <pc:sldMkLst>
          <pc:docMk/>
          <pc:sldMk cId="2337844167" sldId="1445"/>
        </pc:sldMkLst>
        <pc:spChg chg="mod">
          <ac:chgData name="Laura Degnon" userId="e25365a2-2e2a-4953-a5af-fef58d7da204" providerId="ADAL" clId="{389F207B-10AD-4FD6-9A97-C39B8883DFBC}" dt="2020-10-23T20:12:52.512" v="4171" actId="20577"/>
          <ac:spMkLst>
            <pc:docMk/>
            <pc:sldMk cId="2337844167" sldId="1445"/>
            <ac:spMk id="6" creationId="{3A4EF343-F572-4F3E-A922-8956F857049B}"/>
          </ac:spMkLst>
        </pc:spChg>
      </pc:sldChg>
      <pc:sldChg chg="modSp mod">
        <pc:chgData name="Laura Degnon" userId="e25365a2-2e2a-4953-a5af-fef58d7da204" providerId="ADAL" clId="{389F207B-10AD-4FD6-9A97-C39B8883DFBC}" dt="2020-10-23T20:13:33.603" v="4173" actId="20577"/>
        <pc:sldMkLst>
          <pc:docMk/>
          <pc:sldMk cId="2125970360" sldId="1446"/>
        </pc:sldMkLst>
        <pc:spChg chg="mod">
          <ac:chgData name="Laura Degnon" userId="e25365a2-2e2a-4953-a5af-fef58d7da204" providerId="ADAL" clId="{389F207B-10AD-4FD6-9A97-C39B8883DFBC}" dt="2020-10-23T20:13:33.603" v="4173" actId="20577"/>
          <ac:spMkLst>
            <pc:docMk/>
            <pc:sldMk cId="2125970360" sldId="1446"/>
            <ac:spMk id="6" creationId="{3A4EF343-F572-4F3E-A922-8956F857049B}"/>
          </ac:spMkLst>
        </pc:spChg>
      </pc:sldChg>
    </pc:docChg>
  </pc:docChgLst>
  <pc:docChgLst>
    <pc:chgData name="Erin Ross" userId="S::erin@degnon.org::21257853-5f56-41f6-9a9a-a64a7ce61ad1" providerId="AD" clId="Web-{DFC8EE0D-6D9D-2611-D290-A676FE16A599}"/>
    <pc:docChg chg="addSld delSld modSld">
      <pc:chgData name="Erin Ross" userId="S::erin@degnon.org::21257853-5f56-41f6-9a9a-a64a7ce61ad1" providerId="AD" clId="Web-{DFC8EE0D-6D9D-2611-D290-A676FE16A599}" dt="2020-11-13T13:56:12.471" v="129" actId="20577"/>
      <pc:docMkLst>
        <pc:docMk/>
      </pc:docMkLst>
      <pc:sldChg chg="del">
        <pc:chgData name="Erin Ross" userId="S::erin@degnon.org::21257853-5f56-41f6-9a9a-a64a7ce61ad1" providerId="AD" clId="Web-{DFC8EE0D-6D9D-2611-D290-A676FE16A599}" dt="2020-11-13T13:53:46.763" v="38"/>
        <pc:sldMkLst>
          <pc:docMk/>
          <pc:sldMk cId="4052418414" sldId="257"/>
        </pc:sldMkLst>
      </pc:sldChg>
      <pc:sldChg chg="del">
        <pc:chgData name="Erin Ross" userId="S::erin@degnon.org::21257853-5f56-41f6-9a9a-a64a7ce61ad1" providerId="AD" clId="Web-{DFC8EE0D-6D9D-2611-D290-A676FE16A599}" dt="2020-11-13T13:53:46.779" v="51"/>
        <pc:sldMkLst>
          <pc:docMk/>
          <pc:sldMk cId="2487281815" sldId="258"/>
        </pc:sldMkLst>
      </pc:sldChg>
      <pc:sldChg chg="del">
        <pc:chgData name="Erin Ross" userId="S::erin@degnon.org::21257853-5f56-41f6-9a9a-a64a7ce61ad1" providerId="AD" clId="Web-{DFC8EE0D-6D9D-2611-D290-A676FE16A599}" dt="2020-11-13T13:53:46.763" v="33"/>
        <pc:sldMkLst>
          <pc:docMk/>
          <pc:sldMk cId="2584741141" sldId="259"/>
        </pc:sldMkLst>
      </pc:sldChg>
      <pc:sldChg chg="del">
        <pc:chgData name="Erin Ross" userId="S::erin@degnon.org::21257853-5f56-41f6-9a9a-a64a7ce61ad1" providerId="AD" clId="Web-{DFC8EE0D-6D9D-2611-D290-A676FE16A599}" dt="2020-11-13T13:53:46.748" v="30"/>
        <pc:sldMkLst>
          <pc:docMk/>
          <pc:sldMk cId="795041288" sldId="260"/>
        </pc:sldMkLst>
      </pc:sldChg>
      <pc:sldChg chg="del">
        <pc:chgData name="Erin Ross" userId="S::erin@degnon.org::21257853-5f56-41f6-9a9a-a64a7ce61ad1" providerId="AD" clId="Web-{DFC8EE0D-6D9D-2611-D290-A676FE16A599}" dt="2020-11-13T13:53:46.763" v="36"/>
        <pc:sldMkLst>
          <pc:docMk/>
          <pc:sldMk cId="4157562257" sldId="261"/>
        </pc:sldMkLst>
      </pc:sldChg>
      <pc:sldChg chg="del">
        <pc:chgData name="Erin Ross" userId="S::erin@degnon.org::21257853-5f56-41f6-9a9a-a64a7ce61ad1" providerId="AD" clId="Web-{DFC8EE0D-6D9D-2611-D290-A676FE16A599}" dt="2020-11-13T13:53:46.763" v="32"/>
        <pc:sldMkLst>
          <pc:docMk/>
          <pc:sldMk cId="992193063" sldId="262"/>
        </pc:sldMkLst>
      </pc:sldChg>
      <pc:sldChg chg="del">
        <pc:chgData name="Erin Ross" userId="S::erin@degnon.org::21257853-5f56-41f6-9a9a-a64a7ce61ad1" providerId="AD" clId="Web-{DFC8EE0D-6D9D-2611-D290-A676FE16A599}" dt="2020-11-13T13:53:46.748" v="29"/>
        <pc:sldMkLst>
          <pc:docMk/>
          <pc:sldMk cId="2995549368" sldId="263"/>
        </pc:sldMkLst>
      </pc:sldChg>
      <pc:sldChg chg="del">
        <pc:chgData name="Erin Ross" userId="S::erin@degnon.org::21257853-5f56-41f6-9a9a-a64a7ce61ad1" providerId="AD" clId="Web-{DFC8EE0D-6D9D-2611-D290-A676FE16A599}" dt="2020-11-13T13:53:46.763" v="39"/>
        <pc:sldMkLst>
          <pc:docMk/>
          <pc:sldMk cId="0" sldId="264"/>
        </pc:sldMkLst>
      </pc:sldChg>
      <pc:sldChg chg="del">
        <pc:chgData name="Erin Ross" userId="S::erin@degnon.org::21257853-5f56-41f6-9a9a-a64a7ce61ad1" providerId="AD" clId="Web-{DFC8EE0D-6D9D-2611-D290-A676FE16A599}" dt="2020-11-13T13:53:46.763" v="37"/>
        <pc:sldMkLst>
          <pc:docMk/>
          <pc:sldMk cId="2990341708" sldId="265"/>
        </pc:sldMkLst>
      </pc:sldChg>
      <pc:sldChg chg="del">
        <pc:chgData name="Erin Ross" userId="S::erin@degnon.org::21257853-5f56-41f6-9a9a-a64a7ce61ad1" providerId="AD" clId="Web-{DFC8EE0D-6D9D-2611-D290-A676FE16A599}" dt="2020-11-13T13:53:46.763" v="35"/>
        <pc:sldMkLst>
          <pc:docMk/>
          <pc:sldMk cId="1038927062" sldId="266"/>
        </pc:sldMkLst>
      </pc:sldChg>
      <pc:sldChg chg="del">
        <pc:chgData name="Erin Ross" userId="S::erin@degnon.org::21257853-5f56-41f6-9a9a-a64a7ce61ad1" providerId="AD" clId="Web-{DFC8EE0D-6D9D-2611-D290-A676FE16A599}" dt="2020-11-13T13:53:46.748" v="31"/>
        <pc:sldMkLst>
          <pc:docMk/>
          <pc:sldMk cId="3136962930" sldId="267"/>
        </pc:sldMkLst>
      </pc:sldChg>
      <pc:sldChg chg="del">
        <pc:chgData name="Erin Ross" userId="S::erin@degnon.org::21257853-5f56-41f6-9a9a-a64a7ce61ad1" providerId="AD" clId="Web-{DFC8EE0D-6D9D-2611-D290-A676FE16A599}" dt="2020-11-13T13:53:46.748" v="28"/>
        <pc:sldMkLst>
          <pc:docMk/>
          <pc:sldMk cId="665703754" sldId="268"/>
        </pc:sldMkLst>
      </pc:sldChg>
      <pc:sldChg chg="del">
        <pc:chgData name="Erin Ross" userId="S::erin@degnon.org::21257853-5f56-41f6-9a9a-a64a7ce61ad1" providerId="AD" clId="Web-{DFC8EE0D-6D9D-2611-D290-A676FE16A599}" dt="2020-11-13T13:53:46.748" v="27"/>
        <pc:sldMkLst>
          <pc:docMk/>
          <pc:sldMk cId="3394937452" sldId="269"/>
        </pc:sldMkLst>
      </pc:sldChg>
      <pc:sldChg chg="del">
        <pc:chgData name="Erin Ross" userId="S::erin@degnon.org::21257853-5f56-41f6-9a9a-a64a7ce61ad1" providerId="AD" clId="Web-{DFC8EE0D-6D9D-2611-D290-A676FE16A599}" dt="2020-11-13T13:53:46.888" v="123"/>
        <pc:sldMkLst>
          <pc:docMk/>
          <pc:sldMk cId="4152134287" sldId="333"/>
        </pc:sldMkLst>
      </pc:sldChg>
      <pc:sldChg chg="del">
        <pc:chgData name="Erin Ross" userId="S::erin@degnon.org::21257853-5f56-41f6-9a9a-a64a7ce61ad1" providerId="AD" clId="Web-{DFC8EE0D-6D9D-2611-D290-A676FE16A599}" dt="2020-11-13T13:53:46.795" v="60"/>
        <pc:sldMkLst>
          <pc:docMk/>
          <pc:sldMk cId="2673166227" sldId="339"/>
        </pc:sldMkLst>
      </pc:sldChg>
      <pc:sldChg chg="del">
        <pc:chgData name="Erin Ross" userId="S::erin@degnon.org::21257853-5f56-41f6-9a9a-a64a7ce61ad1" providerId="AD" clId="Web-{DFC8EE0D-6D9D-2611-D290-A676FE16A599}" dt="2020-11-13T13:53:46.795" v="58"/>
        <pc:sldMkLst>
          <pc:docMk/>
          <pc:sldMk cId="3709050451" sldId="340"/>
        </pc:sldMkLst>
      </pc:sldChg>
      <pc:sldChg chg="del">
        <pc:chgData name="Erin Ross" userId="S::erin@degnon.org::21257853-5f56-41f6-9a9a-a64a7ce61ad1" providerId="AD" clId="Web-{DFC8EE0D-6D9D-2611-D290-A676FE16A599}" dt="2020-11-13T13:53:46.857" v="96"/>
        <pc:sldMkLst>
          <pc:docMk/>
          <pc:sldMk cId="2787657262" sldId="616"/>
        </pc:sldMkLst>
      </pc:sldChg>
      <pc:sldChg chg="del">
        <pc:chgData name="Erin Ross" userId="S::erin@degnon.org::21257853-5f56-41f6-9a9a-a64a7ce61ad1" providerId="AD" clId="Web-{DFC8EE0D-6D9D-2611-D290-A676FE16A599}" dt="2020-11-13T13:53:46.857" v="97"/>
        <pc:sldMkLst>
          <pc:docMk/>
          <pc:sldMk cId="3567020987" sldId="617"/>
        </pc:sldMkLst>
      </pc:sldChg>
      <pc:sldChg chg="del">
        <pc:chgData name="Erin Ross" userId="S::erin@degnon.org::21257853-5f56-41f6-9a9a-a64a7ce61ad1" providerId="AD" clId="Web-{DFC8EE0D-6D9D-2611-D290-A676FE16A599}" dt="2020-11-13T13:53:46.873" v="113"/>
        <pc:sldMkLst>
          <pc:docMk/>
          <pc:sldMk cId="436289749" sldId="1191"/>
        </pc:sldMkLst>
      </pc:sldChg>
      <pc:sldChg chg="del">
        <pc:chgData name="Erin Ross" userId="S::erin@degnon.org::21257853-5f56-41f6-9a9a-a64a7ce61ad1" providerId="AD" clId="Web-{DFC8EE0D-6D9D-2611-D290-A676FE16A599}" dt="2020-11-13T13:53:46.873" v="105"/>
        <pc:sldMkLst>
          <pc:docMk/>
          <pc:sldMk cId="154366047" sldId="1192"/>
        </pc:sldMkLst>
      </pc:sldChg>
      <pc:sldChg chg="del">
        <pc:chgData name="Erin Ross" userId="S::erin@degnon.org::21257853-5f56-41f6-9a9a-a64a7ce61ad1" providerId="AD" clId="Web-{DFC8EE0D-6D9D-2611-D290-A676FE16A599}" dt="2020-11-13T13:53:46.873" v="106"/>
        <pc:sldMkLst>
          <pc:docMk/>
          <pc:sldMk cId="281669153" sldId="1193"/>
        </pc:sldMkLst>
      </pc:sldChg>
      <pc:sldChg chg="del">
        <pc:chgData name="Erin Ross" userId="S::erin@degnon.org::21257853-5f56-41f6-9a9a-a64a7ce61ad1" providerId="AD" clId="Web-{DFC8EE0D-6D9D-2611-D290-A676FE16A599}" dt="2020-11-13T13:53:25.903" v="11"/>
        <pc:sldMkLst>
          <pc:docMk/>
          <pc:sldMk cId="1540614334" sldId="1231"/>
        </pc:sldMkLst>
      </pc:sldChg>
      <pc:sldChg chg="del">
        <pc:chgData name="Erin Ross" userId="S::erin@degnon.org::21257853-5f56-41f6-9a9a-a64a7ce61ad1" providerId="AD" clId="Web-{DFC8EE0D-6D9D-2611-D290-A676FE16A599}" dt="2020-11-13T13:53:25.919" v="18"/>
        <pc:sldMkLst>
          <pc:docMk/>
          <pc:sldMk cId="458259227" sldId="1264"/>
        </pc:sldMkLst>
      </pc:sldChg>
      <pc:sldChg chg="del">
        <pc:chgData name="Erin Ross" userId="S::erin@degnon.org::21257853-5f56-41f6-9a9a-a64a7ce61ad1" providerId="AD" clId="Web-{DFC8EE0D-6D9D-2611-D290-A676FE16A599}" dt="2020-11-13T13:53:25.903" v="15"/>
        <pc:sldMkLst>
          <pc:docMk/>
          <pc:sldMk cId="532998725" sldId="1268"/>
        </pc:sldMkLst>
      </pc:sldChg>
      <pc:sldChg chg="del">
        <pc:chgData name="Erin Ross" userId="S::erin@degnon.org::21257853-5f56-41f6-9a9a-a64a7ce61ad1" providerId="AD" clId="Web-{DFC8EE0D-6D9D-2611-D290-A676FE16A599}" dt="2020-11-13T13:53:46.748" v="24"/>
        <pc:sldMkLst>
          <pc:docMk/>
          <pc:sldMk cId="1007615671" sldId="1273"/>
        </pc:sldMkLst>
      </pc:sldChg>
      <pc:sldChg chg="del">
        <pc:chgData name="Erin Ross" userId="S::erin@degnon.org::21257853-5f56-41f6-9a9a-a64a7ce61ad1" providerId="AD" clId="Web-{DFC8EE0D-6D9D-2611-D290-A676FE16A599}" dt="2020-11-13T13:53:25.903" v="16"/>
        <pc:sldMkLst>
          <pc:docMk/>
          <pc:sldMk cId="3856388646" sldId="1279"/>
        </pc:sldMkLst>
      </pc:sldChg>
      <pc:sldChg chg="del">
        <pc:chgData name="Erin Ross" userId="S::erin@degnon.org::21257853-5f56-41f6-9a9a-a64a7ce61ad1" providerId="AD" clId="Web-{DFC8EE0D-6D9D-2611-D290-A676FE16A599}" dt="2020-11-13T13:53:25.903" v="13"/>
        <pc:sldMkLst>
          <pc:docMk/>
          <pc:sldMk cId="4288066762" sldId="1280"/>
        </pc:sldMkLst>
      </pc:sldChg>
      <pc:sldChg chg="del">
        <pc:chgData name="Erin Ross" userId="S::erin@degnon.org::21257853-5f56-41f6-9a9a-a64a7ce61ad1" providerId="AD" clId="Web-{DFC8EE0D-6D9D-2611-D290-A676FE16A599}" dt="2020-11-13T13:53:25.919" v="19"/>
        <pc:sldMkLst>
          <pc:docMk/>
          <pc:sldMk cId="1705039641" sldId="1281"/>
        </pc:sldMkLst>
      </pc:sldChg>
      <pc:sldChg chg="del">
        <pc:chgData name="Erin Ross" userId="S::erin@degnon.org::21257853-5f56-41f6-9a9a-a64a7ce61ad1" providerId="AD" clId="Web-{DFC8EE0D-6D9D-2611-D290-A676FE16A599}" dt="2020-11-13T13:53:25.903" v="14"/>
        <pc:sldMkLst>
          <pc:docMk/>
          <pc:sldMk cId="1361639053" sldId="1282"/>
        </pc:sldMkLst>
      </pc:sldChg>
      <pc:sldChg chg="del">
        <pc:chgData name="Erin Ross" userId="S::erin@degnon.org::21257853-5f56-41f6-9a9a-a64a7ce61ad1" providerId="AD" clId="Web-{DFC8EE0D-6D9D-2611-D290-A676FE16A599}" dt="2020-11-13T13:53:46.748" v="20"/>
        <pc:sldMkLst>
          <pc:docMk/>
          <pc:sldMk cId="848381820" sldId="1284"/>
        </pc:sldMkLst>
      </pc:sldChg>
      <pc:sldChg chg="del">
        <pc:chgData name="Erin Ross" userId="S::erin@degnon.org::21257853-5f56-41f6-9a9a-a64a7ce61ad1" providerId="AD" clId="Web-{DFC8EE0D-6D9D-2611-D290-A676FE16A599}" dt="2020-11-13T13:53:25.903" v="12"/>
        <pc:sldMkLst>
          <pc:docMk/>
          <pc:sldMk cId="3327311093" sldId="1285"/>
        </pc:sldMkLst>
      </pc:sldChg>
      <pc:sldChg chg="del">
        <pc:chgData name="Erin Ross" userId="S::erin@degnon.org::21257853-5f56-41f6-9a9a-a64a7ce61ad1" providerId="AD" clId="Web-{DFC8EE0D-6D9D-2611-D290-A676FE16A599}" dt="2020-11-13T13:53:25.888" v="7"/>
        <pc:sldMkLst>
          <pc:docMk/>
          <pc:sldMk cId="3463720238" sldId="1287"/>
        </pc:sldMkLst>
      </pc:sldChg>
      <pc:sldChg chg="del">
        <pc:chgData name="Erin Ross" userId="S::erin@degnon.org::21257853-5f56-41f6-9a9a-a64a7ce61ad1" providerId="AD" clId="Web-{DFC8EE0D-6D9D-2611-D290-A676FE16A599}" dt="2020-11-13T13:53:25.888" v="8"/>
        <pc:sldMkLst>
          <pc:docMk/>
          <pc:sldMk cId="528684771" sldId="1288"/>
        </pc:sldMkLst>
      </pc:sldChg>
      <pc:sldChg chg="del">
        <pc:chgData name="Erin Ross" userId="S::erin@degnon.org::21257853-5f56-41f6-9a9a-a64a7ce61ad1" providerId="AD" clId="Web-{DFC8EE0D-6D9D-2611-D290-A676FE16A599}" dt="2020-11-13T13:53:25.888" v="6"/>
        <pc:sldMkLst>
          <pc:docMk/>
          <pc:sldMk cId="3906015505" sldId="1289"/>
        </pc:sldMkLst>
      </pc:sldChg>
      <pc:sldChg chg="del">
        <pc:chgData name="Erin Ross" userId="S::erin@degnon.org::21257853-5f56-41f6-9a9a-a64a7ce61ad1" providerId="AD" clId="Web-{DFC8EE0D-6D9D-2611-D290-A676FE16A599}" dt="2020-11-13T13:53:25.872" v="5"/>
        <pc:sldMkLst>
          <pc:docMk/>
          <pc:sldMk cId="1359722400" sldId="1291"/>
        </pc:sldMkLst>
      </pc:sldChg>
      <pc:sldChg chg="del">
        <pc:chgData name="Erin Ross" userId="S::erin@degnon.org::21257853-5f56-41f6-9a9a-a64a7ce61ad1" providerId="AD" clId="Web-{DFC8EE0D-6D9D-2611-D290-A676FE16A599}" dt="2020-11-13T13:53:25.872" v="4"/>
        <pc:sldMkLst>
          <pc:docMk/>
          <pc:sldMk cId="2598186294" sldId="1292"/>
        </pc:sldMkLst>
      </pc:sldChg>
      <pc:sldChg chg="del">
        <pc:chgData name="Erin Ross" userId="S::erin@degnon.org::21257853-5f56-41f6-9a9a-a64a7ce61ad1" providerId="AD" clId="Web-{DFC8EE0D-6D9D-2611-D290-A676FE16A599}" dt="2020-11-13T13:53:25.872" v="3"/>
        <pc:sldMkLst>
          <pc:docMk/>
          <pc:sldMk cId="572039343" sldId="1293"/>
        </pc:sldMkLst>
      </pc:sldChg>
      <pc:sldChg chg="del">
        <pc:chgData name="Erin Ross" userId="S::erin@degnon.org::21257853-5f56-41f6-9a9a-a64a7ce61ad1" providerId="AD" clId="Web-{DFC8EE0D-6D9D-2611-D290-A676FE16A599}" dt="2020-11-13T13:53:25.872" v="2"/>
        <pc:sldMkLst>
          <pc:docMk/>
          <pc:sldMk cId="1817241376" sldId="1295"/>
        </pc:sldMkLst>
      </pc:sldChg>
      <pc:sldChg chg="del">
        <pc:chgData name="Erin Ross" userId="S::erin@degnon.org::21257853-5f56-41f6-9a9a-a64a7ce61ad1" providerId="AD" clId="Web-{DFC8EE0D-6D9D-2611-D290-A676FE16A599}" dt="2020-11-13T13:53:46.888" v="122"/>
        <pc:sldMkLst>
          <pc:docMk/>
          <pc:sldMk cId="2432075399" sldId="1298"/>
        </pc:sldMkLst>
      </pc:sldChg>
      <pc:sldChg chg="del">
        <pc:chgData name="Erin Ross" userId="S::erin@degnon.org::21257853-5f56-41f6-9a9a-a64a7ce61ad1" providerId="AD" clId="Web-{DFC8EE0D-6D9D-2611-D290-A676FE16A599}" dt="2020-11-13T13:53:46.748" v="21"/>
        <pc:sldMkLst>
          <pc:docMk/>
          <pc:sldMk cId="2295271354" sldId="1301"/>
        </pc:sldMkLst>
      </pc:sldChg>
      <pc:sldChg chg="del">
        <pc:chgData name="Erin Ross" userId="S::erin@degnon.org::21257853-5f56-41f6-9a9a-a64a7ce61ad1" providerId="AD" clId="Web-{DFC8EE0D-6D9D-2611-D290-A676FE16A599}" dt="2020-11-13T13:53:46.748" v="23"/>
        <pc:sldMkLst>
          <pc:docMk/>
          <pc:sldMk cId="250752193" sldId="1302"/>
        </pc:sldMkLst>
      </pc:sldChg>
      <pc:sldChg chg="del">
        <pc:chgData name="Erin Ross" userId="S::erin@degnon.org::21257853-5f56-41f6-9a9a-a64a7ce61ad1" providerId="AD" clId="Web-{DFC8EE0D-6D9D-2611-D290-A676FE16A599}" dt="2020-11-13T13:53:25.872" v="1"/>
        <pc:sldMkLst>
          <pc:docMk/>
          <pc:sldMk cId="165210328" sldId="1303"/>
        </pc:sldMkLst>
      </pc:sldChg>
      <pc:sldChg chg="del">
        <pc:chgData name="Erin Ross" userId="S::erin@degnon.org::21257853-5f56-41f6-9a9a-a64a7ce61ad1" providerId="AD" clId="Web-{DFC8EE0D-6D9D-2611-D290-A676FE16A599}" dt="2020-11-13T13:53:25.888" v="10"/>
        <pc:sldMkLst>
          <pc:docMk/>
          <pc:sldMk cId="1836773915" sldId="1305"/>
        </pc:sldMkLst>
      </pc:sldChg>
      <pc:sldChg chg="del">
        <pc:chgData name="Erin Ross" userId="S::erin@degnon.org::21257853-5f56-41f6-9a9a-a64a7ce61ad1" providerId="AD" clId="Web-{DFC8EE0D-6D9D-2611-D290-A676FE16A599}" dt="2020-11-13T13:53:25.888" v="9"/>
        <pc:sldMkLst>
          <pc:docMk/>
          <pc:sldMk cId="2656496335" sldId="1306"/>
        </pc:sldMkLst>
      </pc:sldChg>
      <pc:sldChg chg="del">
        <pc:chgData name="Erin Ross" userId="S::erin@degnon.org::21257853-5f56-41f6-9a9a-a64a7ce61ad1" providerId="AD" clId="Web-{DFC8EE0D-6D9D-2611-D290-A676FE16A599}" dt="2020-11-13T13:53:46.873" v="104"/>
        <pc:sldMkLst>
          <pc:docMk/>
          <pc:sldMk cId="2153206330" sldId="1345"/>
        </pc:sldMkLst>
      </pc:sldChg>
      <pc:sldChg chg="del">
        <pc:chgData name="Erin Ross" userId="S::erin@degnon.org::21257853-5f56-41f6-9a9a-a64a7ce61ad1" providerId="AD" clId="Web-{DFC8EE0D-6D9D-2611-D290-A676FE16A599}" dt="2020-11-13T13:53:46.873" v="103"/>
        <pc:sldMkLst>
          <pc:docMk/>
          <pc:sldMk cId="4149679880" sldId="1346"/>
        </pc:sldMkLst>
      </pc:sldChg>
      <pc:sldChg chg="del">
        <pc:chgData name="Erin Ross" userId="S::erin@degnon.org::21257853-5f56-41f6-9a9a-a64a7ce61ad1" providerId="AD" clId="Web-{DFC8EE0D-6D9D-2611-D290-A676FE16A599}" dt="2020-11-13T13:53:46.857" v="102"/>
        <pc:sldMkLst>
          <pc:docMk/>
          <pc:sldMk cId="1902435278" sldId="1347"/>
        </pc:sldMkLst>
      </pc:sldChg>
      <pc:sldChg chg="del">
        <pc:chgData name="Erin Ross" userId="S::erin@degnon.org::21257853-5f56-41f6-9a9a-a64a7ce61ad1" providerId="AD" clId="Web-{DFC8EE0D-6D9D-2611-D290-A676FE16A599}" dt="2020-11-13T13:53:46.841" v="94"/>
        <pc:sldMkLst>
          <pc:docMk/>
          <pc:sldMk cId="2032444736" sldId="1348"/>
        </pc:sldMkLst>
      </pc:sldChg>
      <pc:sldChg chg="del">
        <pc:chgData name="Erin Ross" userId="S::erin@degnon.org::21257853-5f56-41f6-9a9a-a64a7ce61ad1" providerId="AD" clId="Web-{DFC8EE0D-6D9D-2611-D290-A676FE16A599}" dt="2020-11-13T13:53:46.857" v="101"/>
        <pc:sldMkLst>
          <pc:docMk/>
          <pc:sldMk cId="3259619949" sldId="1349"/>
        </pc:sldMkLst>
      </pc:sldChg>
      <pc:sldChg chg="del">
        <pc:chgData name="Erin Ross" userId="S::erin@degnon.org::21257853-5f56-41f6-9a9a-a64a7ce61ad1" providerId="AD" clId="Web-{DFC8EE0D-6D9D-2611-D290-A676FE16A599}" dt="2020-11-13T13:53:46.857" v="100"/>
        <pc:sldMkLst>
          <pc:docMk/>
          <pc:sldMk cId="4213909558" sldId="1350"/>
        </pc:sldMkLst>
      </pc:sldChg>
      <pc:sldChg chg="del">
        <pc:chgData name="Erin Ross" userId="S::erin@degnon.org::21257853-5f56-41f6-9a9a-a64a7ce61ad1" providerId="AD" clId="Web-{DFC8EE0D-6D9D-2611-D290-A676FE16A599}" dt="2020-11-13T13:53:46.857" v="99"/>
        <pc:sldMkLst>
          <pc:docMk/>
          <pc:sldMk cId="413258490" sldId="1351"/>
        </pc:sldMkLst>
      </pc:sldChg>
      <pc:sldChg chg="del">
        <pc:chgData name="Erin Ross" userId="S::erin@degnon.org::21257853-5f56-41f6-9a9a-a64a7ce61ad1" providerId="AD" clId="Web-{DFC8EE0D-6D9D-2611-D290-A676FE16A599}" dt="2020-11-13T13:53:46.873" v="112"/>
        <pc:sldMkLst>
          <pc:docMk/>
          <pc:sldMk cId="3137110237" sldId="1352"/>
        </pc:sldMkLst>
      </pc:sldChg>
      <pc:sldChg chg="del">
        <pc:chgData name="Erin Ross" userId="S::erin@degnon.org::21257853-5f56-41f6-9a9a-a64a7ce61ad1" providerId="AD" clId="Web-{DFC8EE0D-6D9D-2611-D290-A676FE16A599}" dt="2020-11-13T13:53:46.873" v="111"/>
        <pc:sldMkLst>
          <pc:docMk/>
          <pc:sldMk cId="372054870" sldId="1354"/>
        </pc:sldMkLst>
      </pc:sldChg>
      <pc:sldChg chg="del">
        <pc:chgData name="Erin Ross" userId="S::erin@degnon.org::21257853-5f56-41f6-9a9a-a64a7ce61ad1" providerId="AD" clId="Web-{DFC8EE0D-6D9D-2611-D290-A676FE16A599}" dt="2020-11-13T13:53:46.873" v="110"/>
        <pc:sldMkLst>
          <pc:docMk/>
          <pc:sldMk cId="2499642331" sldId="1355"/>
        </pc:sldMkLst>
      </pc:sldChg>
      <pc:sldChg chg="del">
        <pc:chgData name="Erin Ross" userId="S::erin@degnon.org::21257853-5f56-41f6-9a9a-a64a7ce61ad1" providerId="AD" clId="Web-{DFC8EE0D-6D9D-2611-D290-A676FE16A599}" dt="2020-11-13T13:53:46.873" v="109"/>
        <pc:sldMkLst>
          <pc:docMk/>
          <pc:sldMk cId="2277459617" sldId="1356"/>
        </pc:sldMkLst>
      </pc:sldChg>
      <pc:sldChg chg="del">
        <pc:chgData name="Erin Ross" userId="S::erin@degnon.org::21257853-5f56-41f6-9a9a-a64a7ce61ad1" providerId="AD" clId="Web-{DFC8EE0D-6D9D-2611-D290-A676FE16A599}" dt="2020-11-13T13:53:46.873" v="108"/>
        <pc:sldMkLst>
          <pc:docMk/>
          <pc:sldMk cId="737389450" sldId="1357"/>
        </pc:sldMkLst>
      </pc:sldChg>
      <pc:sldChg chg="del">
        <pc:chgData name="Erin Ross" userId="S::erin@degnon.org::21257853-5f56-41f6-9a9a-a64a7ce61ad1" providerId="AD" clId="Web-{DFC8EE0D-6D9D-2611-D290-A676FE16A599}" dt="2020-11-13T13:53:46.873" v="107"/>
        <pc:sldMkLst>
          <pc:docMk/>
          <pc:sldMk cId="1194172342" sldId="1358"/>
        </pc:sldMkLst>
      </pc:sldChg>
      <pc:sldChg chg="del">
        <pc:chgData name="Erin Ross" userId="S::erin@degnon.org::21257853-5f56-41f6-9a9a-a64a7ce61ad1" providerId="AD" clId="Web-{DFC8EE0D-6D9D-2611-D290-A676FE16A599}" dt="2020-11-13T13:53:46.841" v="93"/>
        <pc:sldMkLst>
          <pc:docMk/>
          <pc:sldMk cId="1250844139" sldId="1359"/>
        </pc:sldMkLst>
      </pc:sldChg>
      <pc:sldChg chg="del">
        <pc:chgData name="Erin Ross" userId="S::erin@degnon.org::21257853-5f56-41f6-9a9a-a64a7ce61ad1" providerId="AD" clId="Web-{DFC8EE0D-6D9D-2611-D290-A676FE16A599}" dt="2020-11-13T13:53:46.763" v="42"/>
        <pc:sldMkLst>
          <pc:docMk/>
          <pc:sldMk cId="2822096697" sldId="1362"/>
        </pc:sldMkLst>
      </pc:sldChg>
      <pc:sldChg chg="del">
        <pc:chgData name="Erin Ross" userId="S::erin@degnon.org::21257853-5f56-41f6-9a9a-a64a7ce61ad1" providerId="AD" clId="Web-{DFC8EE0D-6D9D-2611-D290-A676FE16A599}" dt="2020-11-13T13:53:46.795" v="59"/>
        <pc:sldMkLst>
          <pc:docMk/>
          <pc:sldMk cId="2622287685" sldId="1363"/>
        </pc:sldMkLst>
      </pc:sldChg>
      <pc:sldChg chg="del">
        <pc:chgData name="Erin Ross" userId="S::erin@degnon.org::21257853-5f56-41f6-9a9a-a64a7ce61ad1" providerId="AD" clId="Web-{DFC8EE0D-6D9D-2611-D290-A676FE16A599}" dt="2020-11-13T13:53:46.779" v="47"/>
        <pc:sldMkLst>
          <pc:docMk/>
          <pc:sldMk cId="3409706912" sldId="1364"/>
        </pc:sldMkLst>
      </pc:sldChg>
      <pc:sldChg chg="del">
        <pc:chgData name="Erin Ross" userId="S::erin@degnon.org::21257853-5f56-41f6-9a9a-a64a7ce61ad1" providerId="AD" clId="Web-{DFC8EE0D-6D9D-2611-D290-A676FE16A599}" dt="2020-11-13T13:53:46.779" v="49"/>
        <pc:sldMkLst>
          <pc:docMk/>
          <pc:sldMk cId="2096536412" sldId="1365"/>
        </pc:sldMkLst>
      </pc:sldChg>
      <pc:sldChg chg="del">
        <pc:chgData name="Erin Ross" userId="S::erin@degnon.org::21257853-5f56-41f6-9a9a-a64a7ce61ad1" providerId="AD" clId="Web-{DFC8EE0D-6D9D-2611-D290-A676FE16A599}" dt="2020-11-13T13:53:46.779" v="48"/>
        <pc:sldMkLst>
          <pc:docMk/>
          <pc:sldMk cId="3821148057" sldId="1366"/>
        </pc:sldMkLst>
      </pc:sldChg>
      <pc:sldChg chg="del">
        <pc:chgData name="Erin Ross" userId="S::erin@degnon.org::21257853-5f56-41f6-9a9a-a64a7ce61ad1" providerId="AD" clId="Web-{DFC8EE0D-6D9D-2611-D290-A676FE16A599}" dt="2020-11-13T13:53:46.795" v="57"/>
        <pc:sldMkLst>
          <pc:docMk/>
          <pc:sldMk cId="863394548" sldId="1367"/>
        </pc:sldMkLst>
      </pc:sldChg>
      <pc:sldChg chg="del">
        <pc:chgData name="Erin Ross" userId="S::erin@degnon.org::21257853-5f56-41f6-9a9a-a64a7ce61ad1" providerId="AD" clId="Web-{DFC8EE0D-6D9D-2611-D290-A676FE16A599}" dt="2020-11-13T13:53:46.795" v="56"/>
        <pc:sldMkLst>
          <pc:docMk/>
          <pc:sldMk cId="553189333" sldId="1368"/>
        </pc:sldMkLst>
      </pc:sldChg>
      <pc:sldChg chg="del">
        <pc:chgData name="Erin Ross" userId="S::erin@degnon.org::21257853-5f56-41f6-9a9a-a64a7ce61ad1" providerId="AD" clId="Web-{DFC8EE0D-6D9D-2611-D290-A676FE16A599}" dt="2020-11-13T13:53:46.795" v="54"/>
        <pc:sldMkLst>
          <pc:docMk/>
          <pc:sldMk cId="3440175419" sldId="1369"/>
        </pc:sldMkLst>
      </pc:sldChg>
      <pc:sldChg chg="del">
        <pc:chgData name="Erin Ross" userId="S::erin@degnon.org::21257853-5f56-41f6-9a9a-a64a7ce61ad1" providerId="AD" clId="Web-{DFC8EE0D-6D9D-2611-D290-A676FE16A599}" dt="2020-11-13T13:53:46.779" v="52"/>
        <pc:sldMkLst>
          <pc:docMk/>
          <pc:sldMk cId="574249902" sldId="1370"/>
        </pc:sldMkLst>
      </pc:sldChg>
      <pc:sldChg chg="del">
        <pc:chgData name="Erin Ross" userId="S::erin@degnon.org::21257853-5f56-41f6-9a9a-a64a7ce61ad1" providerId="AD" clId="Web-{DFC8EE0D-6D9D-2611-D290-A676FE16A599}" dt="2020-11-13T13:53:46.795" v="53"/>
        <pc:sldMkLst>
          <pc:docMk/>
          <pc:sldMk cId="2141906905" sldId="1371"/>
        </pc:sldMkLst>
      </pc:sldChg>
      <pc:sldChg chg="del">
        <pc:chgData name="Erin Ross" userId="S::erin@degnon.org::21257853-5f56-41f6-9a9a-a64a7ce61ad1" providerId="AD" clId="Web-{DFC8EE0D-6D9D-2611-D290-A676FE16A599}" dt="2020-11-13T13:53:46.795" v="55"/>
        <pc:sldMkLst>
          <pc:docMk/>
          <pc:sldMk cId="4017124545" sldId="1372"/>
        </pc:sldMkLst>
      </pc:sldChg>
      <pc:sldChg chg="del">
        <pc:chgData name="Erin Ross" userId="S::erin@degnon.org::21257853-5f56-41f6-9a9a-a64a7ce61ad1" providerId="AD" clId="Web-{DFC8EE0D-6D9D-2611-D290-A676FE16A599}" dt="2020-11-13T13:53:46.779" v="50"/>
        <pc:sldMkLst>
          <pc:docMk/>
          <pc:sldMk cId="3633823148" sldId="1373"/>
        </pc:sldMkLst>
      </pc:sldChg>
      <pc:sldChg chg="del">
        <pc:chgData name="Erin Ross" userId="S::erin@degnon.org::21257853-5f56-41f6-9a9a-a64a7ce61ad1" providerId="AD" clId="Web-{DFC8EE0D-6D9D-2611-D290-A676FE16A599}" dt="2020-11-13T13:53:46.779" v="46"/>
        <pc:sldMkLst>
          <pc:docMk/>
          <pc:sldMk cId="3779912360" sldId="1374"/>
        </pc:sldMkLst>
      </pc:sldChg>
      <pc:sldChg chg="del">
        <pc:chgData name="Erin Ross" userId="S::erin@degnon.org::21257853-5f56-41f6-9a9a-a64a7ce61ad1" providerId="AD" clId="Web-{DFC8EE0D-6D9D-2611-D290-A676FE16A599}" dt="2020-11-13T13:53:46.763" v="44"/>
        <pc:sldMkLst>
          <pc:docMk/>
          <pc:sldMk cId="2663849217" sldId="1375"/>
        </pc:sldMkLst>
      </pc:sldChg>
      <pc:sldChg chg="del">
        <pc:chgData name="Erin Ross" userId="S::erin@degnon.org::21257853-5f56-41f6-9a9a-a64a7ce61ad1" providerId="AD" clId="Web-{DFC8EE0D-6D9D-2611-D290-A676FE16A599}" dt="2020-11-13T13:53:46.779" v="45"/>
        <pc:sldMkLst>
          <pc:docMk/>
          <pc:sldMk cId="3721269639" sldId="1376"/>
        </pc:sldMkLst>
      </pc:sldChg>
      <pc:sldChg chg="del">
        <pc:chgData name="Erin Ross" userId="S::erin@degnon.org::21257853-5f56-41f6-9a9a-a64a7ce61ad1" providerId="AD" clId="Web-{DFC8EE0D-6D9D-2611-D290-A676FE16A599}" dt="2020-11-13T13:53:46.763" v="43"/>
        <pc:sldMkLst>
          <pc:docMk/>
          <pc:sldMk cId="120310420" sldId="1377"/>
        </pc:sldMkLst>
      </pc:sldChg>
      <pc:sldChg chg="del">
        <pc:chgData name="Erin Ross" userId="S::erin@degnon.org::21257853-5f56-41f6-9a9a-a64a7ce61ad1" providerId="AD" clId="Web-{DFC8EE0D-6D9D-2611-D290-A676FE16A599}" dt="2020-11-13T13:53:46.763" v="41"/>
        <pc:sldMkLst>
          <pc:docMk/>
          <pc:sldMk cId="250332768" sldId="1378"/>
        </pc:sldMkLst>
      </pc:sldChg>
      <pc:sldChg chg="del">
        <pc:chgData name="Erin Ross" userId="S::erin@degnon.org::21257853-5f56-41f6-9a9a-a64a7ce61ad1" providerId="AD" clId="Web-{DFC8EE0D-6D9D-2611-D290-A676FE16A599}" dt="2020-11-13T13:53:46.763" v="34"/>
        <pc:sldMkLst>
          <pc:docMk/>
          <pc:sldMk cId="3606171746" sldId="1379"/>
        </pc:sldMkLst>
      </pc:sldChg>
      <pc:sldChg chg="del">
        <pc:chgData name="Erin Ross" userId="S::erin@degnon.org::21257853-5f56-41f6-9a9a-a64a7ce61ad1" providerId="AD" clId="Web-{DFC8EE0D-6D9D-2611-D290-A676FE16A599}" dt="2020-11-13T13:53:46.748" v="26"/>
        <pc:sldMkLst>
          <pc:docMk/>
          <pc:sldMk cId="821828582" sldId="1380"/>
        </pc:sldMkLst>
      </pc:sldChg>
      <pc:sldChg chg="del">
        <pc:chgData name="Erin Ross" userId="S::erin@degnon.org::21257853-5f56-41f6-9a9a-a64a7ce61ad1" providerId="AD" clId="Web-{DFC8EE0D-6D9D-2611-D290-A676FE16A599}" dt="2020-11-13T13:53:25.857" v="0"/>
        <pc:sldMkLst>
          <pc:docMk/>
          <pc:sldMk cId="3861679831" sldId="1381"/>
        </pc:sldMkLst>
      </pc:sldChg>
      <pc:sldChg chg="del">
        <pc:chgData name="Erin Ross" userId="S::erin@degnon.org::21257853-5f56-41f6-9a9a-a64a7ce61ad1" providerId="AD" clId="Web-{DFC8EE0D-6D9D-2611-D290-A676FE16A599}" dt="2020-11-13T13:54:30.952" v="125"/>
        <pc:sldMkLst>
          <pc:docMk/>
          <pc:sldMk cId="1815204896" sldId="1386"/>
        </pc:sldMkLst>
      </pc:sldChg>
      <pc:sldChg chg="del">
        <pc:chgData name="Erin Ross" userId="S::erin@degnon.org::21257853-5f56-41f6-9a9a-a64a7ce61ad1" providerId="AD" clId="Web-{DFC8EE0D-6D9D-2611-D290-A676FE16A599}" dt="2020-11-13T13:53:25.919" v="17"/>
        <pc:sldMkLst>
          <pc:docMk/>
          <pc:sldMk cId="720652678" sldId="1387"/>
        </pc:sldMkLst>
      </pc:sldChg>
      <pc:sldChg chg="modSp add">
        <pc:chgData name="Erin Ross" userId="S::erin@degnon.org::21257853-5f56-41f6-9a9a-a64a7ce61ad1" providerId="AD" clId="Web-{DFC8EE0D-6D9D-2611-D290-A676FE16A599}" dt="2020-11-13T13:56:12.471" v="128" actId="20577"/>
        <pc:sldMkLst>
          <pc:docMk/>
          <pc:sldMk cId="1334785003" sldId="1387"/>
        </pc:sldMkLst>
        <pc:spChg chg="mod">
          <ac:chgData name="Erin Ross" userId="S::erin@degnon.org::21257853-5f56-41f6-9a9a-a64a7ce61ad1" providerId="AD" clId="Web-{DFC8EE0D-6D9D-2611-D290-A676FE16A599}" dt="2020-11-13T13:56:12.471" v="128" actId="20577"/>
          <ac:spMkLst>
            <pc:docMk/>
            <pc:sldMk cId="1334785003" sldId="1387"/>
            <ac:spMk id="2" creationId="{00000000-0000-0000-0000-000000000000}"/>
          </ac:spMkLst>
        </pc:spChg>
      </pc:sldChg>
      <pc:sldChg chg="del">
        <pc:chgData name="Erin Ross" userId="S::erin@degnon.org::21257853-5f56-41f6-9a9a-a64a7ce61ad1" providerId="AD" clId="Web-{DFC8EE0D-6D9D-2611-D290-A676FE16A599}" dt="2020-11-13T13:53:46.748" v="22"/>
        <pc:sldMkLst>
          <pc:docMk/>
          <pc:sldMk cId="2453847473" sldId="1388"/>
        </pc:sldMkLst>
      </pc:sldChg>
      <pc:sldChg chg="del">
        <pc:chgData name="Erin Ross" userId="S::erin@degnon.org::21257853-5f56-41f6-9a9a-a64a7ce61ad1" providerId="AD" clId="Web-{DFC8EE0D-6D9D-2611-D290-A676FE16A599}" dt="2020-11-13T13:53:46.888" v="121"/>
        <pc:sldMkLst>
          <pc:docMk/>
          <pc:sldMk cId="721876324" sldId="1402"/>
        </pc:sldMkLst>
      </pc:sldChg>
      <pc:sldChg chg="del">
        <pc:chgData name="Erin Ross" userId="S::erin@degnon.org::21257853-5f56-41f6-9a9a-a64a7ce61ad1" providerId="AD" clId="Web-{DFC8EE0D-6D9D-2611-D290-A676FE16A599}" dt="2020-11-13T13:53:46.888" v="120"/>
        <pc:sldMkLst>
          <pc:docMk/>
          <pc:sldMk cId="3749956104" sldId="1403"/>
        </pc:sldMkLst>
      </pc:sldChg>
      <pc:sldChg chg="del">
        <pc:chgData name="Erin Ross" userId="S::erin@degnon.org::21257853-5f56-41f6-9a9a-a64a7ce61ad1" providerId="AD" clId="Web-{DFC8EE0D-6D9D-2611-D290-A676FE16A599}" dt="2020-11-13T13:53:46.888" v="119"/>
        <pc:sldMkLst>
          <pc:docMk/>
          <pc:sldMk cId="2313027876" sldId="1404"/>
        </pc:sldMkLst>
      </pc:sldChg>
      <pc:sldChg chg="del">
        <pc:chgData name="Erin Ross" userId="S::erin@degnon.org::21257853-5f56-41f6-9a9a-a64a7ce61ad1" providerId="AD" clId="Web-{DFC8EE0D-6D9D-2611-D290-A676FE16A599}" dt="2020-11-13T13:53:46.888" v="118"/>
        <pc:sldMkLst>
          <pc:docMk/>
          <pc:sldMk cId="3106156430" sldId="1405"/>
        </pc:sldMkLst>
      </pc:sldChg>
      <pc:sldChg chg="del">
        <pc:chgData name="Erin Ross" userId="S::erin@degnon.org::21257853-5f56-41f6-9a9a-a64a7ce61ad1" providerId="AD" clId="Web-{DFC8EE0D-6D9D-2611-D290-A676FE16A599}" dt="2020-11-13T13:53:46.888" v="117"/>
        <pc:sldMkLst>
          <pc:docMk/>
          <pc:sldMk cId="3026471746" sldId="1406"/>
        </pc:sldMkLst>
      </pc:sldChg>
      <pc:sldChg chg="del">
        <pc:chgData name="Erin Ross" userId="S::erin@degnon.org::21257853-5f56-41f6-9a9a-a64a7ce61ad1" providerId="AD" clId="Web-{DFC8EE0D-6D9D-2611-D290-A676FE16A599}" dt="2020-11-13T13:53:46.888" v="116"/>
        <pc:sldMkLst>
          <pc:docMk/>
          <pc:sldMk cId="1436993420" sldId="1407"/>
        </pc:sldMkLst>
      </pc:sldChg>
      <pc:sldChg chg="del">
        <pc:chgData name="Erin Ross" userId="S::erin@degnon.org::21257853-5f56-41f6-9a9a-a64a7ce61ad1" providerId="AD" clId="Web-{DFC8EE0D-6D9D-2611-D290-A676FE16A599}" dt="2020-11-13T13:53:46.888" v="115"/>
        <pc:sldMkLst>
          <pc:docMk/>
          <pc:sldMk cId="3069412815" sldId="1408"/>
        </pc:sldMkLst>
      </pc:sldChg>
      <pc:sldChg chg="del">
        <pc:chgData name="Erin Ross" userId="S::erin@degnon.org::21257853-5f56-41f6-9a9a-a64a7ce61ad1" providerId="AD" clId="Web-{DFC8EE0D-6D9D-2611-D290-A676FE16A599}" dt="2020-11-13T13:53:46.888" v="114"/>
        <pc:sldMkLst>
          <pc:docMk/>
          <pc:sldMk cId="3227343285" sldId="1409"/>
        </pc:sldMkLst>
      </pc:sldChg>
      <pc:sldChg chg="del">
        <pc:chgData name="Erin Ross" userId="S::erin@degnon.org::21257853-5f56-41f6-9a9a-a64a7ce61ad1" providerId="AD" clId="Web-{DFC8EE0D-6D9D-2611-D290-A676FE16A599}" dt="2020-11-13T13:53:46.857" v="98"/>
        <pc:sldMkLst>
          <pc:docMk/>
          <pc:sldMk cId="1902061361" sldId="1410"/>
        </pc:sldMkLst>
      </pc:sldChg>
      <pc:sldChg chg="del">
        <pc:chgData name="Erin Ross" userId="S::erin@degnon.org::21257853-5f56-41f6-9a9a-a64a7ce61ad1" providerId="AD" clId="Web-{DFC8EE0D-6D9D-2611-D290-A676FE16A599}" dt="2020-11-13T13:53:46.841" v="95"/>
        <pc:sldMkLst>
          <pc:docMk/>
          <pc:sldMk cId="3084421321" sldId="1411"/>
        </pc:sldMkLst>
      </pc:sldChg>
      <pc:sldChg chg="del">
        <pc:chgData name="Erin Ross" userId="S::erin@degnon.org::21257853-5f56-41f6-9a9a-a64a7ce61ad1" providerId="AD" clId="Web-{DFC8EE0D-6D9D-2611-D290-A676FE16A599}" dt="2020-11-13T13:53:46.841" v="92"/>
        <pc:sldMkLst>
          <pc:docMk/>
          <pc:sldMk cId="4215632359" sldId="1412"/>
        </pc:sldMkLst>
      </pc:sldChg>
      <pc:sldChg chg="del">
        <pc:chgData name="Erin Ross" userId="S::erin@degnon.org::21257853-5f56-41f6-9a9a-a64a7ce61ad1" providerId="AD" clId="Web-{DFC8EE0D-6D9D-2611-D290-A676FE16A599}" dt="2020-11-13T13:53:46.841" v="91"/>
        <pc:sldMkLst>
          <pc:docMk/>
          <pc:sldMk cId="4069347344" sldId="1413"/>
        </pc:sldMkLst>
      </pc:sldChg>
      <pc:sldChg chg="del">
        <pc:chgData name="Erin Ross" userId="S::erin@degnon.org::21257853-5f56-41f6-9a9a-a64a7ce61ad1" providerId="AD" clId="Web-{DFC8EE0D-6D9D-2611-D290-A676FE16A599}" dt="2020-11-13T13:53:46.841" v="90"/>
        <pc:sldMkLst>
          <pc:docMk/>
          <pc:sldMk cId="3599884065" sldId="1414"/>
        </pc:sldMkLst>
      </pc:sldChg>
      <pc:sldChg chg="del">
        <pc:chgData name="Erin Ross" userId="S::erin@degnon.org::21257853-5f56-41f6-9a9a-a64a7ce61ad1" providerId="AD" clId="Web-{DFC8EE0D-6D9D-2611-D290-A676FE16A599}" dt="2020-11-13T13:53:46.841" v="89"/>
        <pc:sldMkLst>
          <pc:docMk/>
          <pc:sldMk cId="2662504098" sldId="1415"/>
        </pc:sldMkLst>
      </pc:sldChg>
      <pc:sldChg chg="del">
        <pc:chgData name="Erin Ross" userId="S::erin@degnon.org::21257853-5f56-41f6-9a9a-a64a7ce61ad1" providerId="AD" clId="Web-{DFC8EE0D-6D9D-2611-D290-A676FE16A599}" dt="2020-11-13T13:53:46.841" v="88"/>
        <pc:sldMkLst>
          <pc:docMk/>
          <pc:sldMk cId="3602234729" sldId="1416"/>
        </pc:sldMkLst>
      </pc:sldChg>
      <pc:sldChg chg="del">
        <pc:chgData name="Erin Ross" userId="S::erin@degnon.org::21257853-5f56-41f6-9a9a-a64a7ce61ad1" providerId="AD" clId="Web-{DFC8EE0D-6D9D-2611-D290-A676FE16A599}" dt="2020-11-13T13:53:46.841" v="87"/>
        <pc:sldMkLst>
          <pc:docMk/>
          <pc:sldMk cId="1487348780" sldId="1417"/>
        </pc:sldMkLst>
      </pc:sldChg>
      <pc:sldChg chg="del">
        <pc:chgData name="Erin Ross" userId="S::erin@degnon.org::21257853-5f56-41f6-9a9a-a64a7ce61ad1" providerId="AD" clId="Web-{DFC8EE0D-6D9D-2611-D290-A676FE16A599}" dt="2020-11-13T13:53:46.841" v="86"/>
        <pc:sldMkLst>
          <pc:docMk/>
          <pc:sldMk cId="184430020" sldId="1418"/>
        </pc:sldMkLst>
      </pc:sldChg>
      <pc:sldChg chg="del">
        <pc:chgData name="Erin Ross" userId="S::erin@degnon.org::21257853-5f56-41f6-9a9a-a64a7ce61ad1" providerId="AD" clId="Web-{DFC8EE0D-6D9D-2611-D290-A676FE16A599}" dt="2020-11-13T13:53:46.826" v="85"/>
        <pc:sldMkLst>
          <pc:docMk/>
          <pc:sldMk cId="1583992104" sldId="1419"/>
        </pc:sldMkLst>
      </pc:sldChg>
      <pc:sldChg chg="del">
        <pc:chgData name="Erin Ross" userId="S::erin@degnon.org::21257853-5f56-41f6-9a9a-a64a7ce61ad1" providerId="AD" clId="Web-{DFC8EE0D-6D9D-2611-D290-A676FE16A599}" dt="2020-11-13T13:53:46.826" v="84"/>
        <pc:sldMkLst>
          <pc:docMk/>
          <pc:sldMk cId="2831279528" sldId="1420"/>
        </pc:sldMkLst>
      </pc:sldChg>
      <pc:sldChg chg="del">
        <pc:chgData name="Erin Ross" userId="S::erin@degnon.org::21257853-5f56-41f6-9a9a-a64a7ce61ad1" providerId="AD" clId="Web-{DFC8EE0D-6D9D-2611-D290-A676FE16A599}" dt="2020-11-13T13:53:46.826" v="83"/>
        <pc:sldMkLst>
          <pc:docMk/>
          <pc:sldMk cId="2276075662" sldId="1421"/>
        </pc:sldMkLst>
      </pc:sldChg>
      <pc:sldChg chg="del">
        <pc:chgData name="Erin Ross" userId="S::erin@degnon.org::21257853-5f56-41f6-9a9a-a64a7ce61ad1" providerId="AD" clId="Web-{DFC8EE0D-6D9D-2611-D290-A676FE16A599}" dt="2020-11-13T13:53:46.826" v="82"/>
        <pc:sldMkLst>
          <pc:docMk/>
          <pc:sldMk cId="675099571" sldId="1422"/>
        </pc:sldMkLst>
      </pc:sldChg>
      <pc:sldChg chg="del">
        <pc:chgData name="Erin Ross" userId="S::erin@degnon.org::21257853-5f56-41f6-9a9a-a64a7ce61ad1" providerId="AD" clId="Web-{DFC8EE0D-6D9D-2611-D290-A676FE16A599}" dt="2020-11-13T13:53:46.826" v="81"/>
        <pc:sldMkLst>
          <pc:docMk/>
          <pc:sldMk cId="1862435398" sldId="1423"/>
        </pc:sldMkLst>
      </pc:sldChg>
      <pc:sldChg chg="del">
        <pc:chgData name="Erin Ross" userId="S::erin@degnon.org::21257853-5f56-41f6-9a9a-a64a7ce61ad1" providerId="AD" clId="Web-{DFC8EE0D-6D9D-2611-D290-A676FE16A599}" dt="2020-11-13T13:53:46.826" v="80"/>
        <pc:sldMkLst>
          <pc:docMk/>
          <pc:sldMk cId="756047265" sldId="1424"/>
        </pc:sldMkLst>
      </pc:sldChg>
      <pc:sldChg chg="del">
        <pc:chgData name="Erin Ross" userId="S::erin@degnon.org::21257853-5f56-41f6-9a9a-a64a7ce61ad1" providerId="AD" clId="Web-{DFC8EE0D-6D9D-2611-D290-A676FE16A599}" dt="2020-11-13T13:53:46.826" v="79"/>
        <pc:sldMkLst>
          <pc:docMk/>
          <pc:sldMk cId="3875411716" sldId="1425"/>
        </pc:sldMkLst>
      </pc:sldChg>
      <pc:sldChg chg="del">
        <pc:chgData name="Erin Ross" userId="S::erin@degnon.org::21257853-5f56-41f6-9a9a-a64a7ce61ad1" providerId="AD" clId="Web-{DFC8EE0D-6D9D-2611-D290-A676FE16A599}" dt="2020-11-13T13:53:46.826" v="78"/>
        <pc:sldMkLst>
          <pc:docMk/>
          <pc:sldMk cId="2595697359" sldId="1426"/>
        </pc:sldMkLst>
      </pc:sldChg>
      <pc:sldChg chg="del">
        <pc:chgData name="Erin Ross" userId="S::erin@degnon.org::21257853-5f56-41f6-9a9a-a64a7ce61ad1" providerId="AD" clId="Web-{DFC8EE0D-6D9D-2611-D290-A676FE16A599}" dt="2020-11-13T13:53:46.826" v="77"/>
        <pc:sldMkLst>
          <pc:docMk/>
          <pc:sldMk cId="4270682715" sldId="1427"/>
        </pc:sldMkLst>
      </pc:sldChg>
      <pc:sldChg chg="del">
        <pc:chgData name="Erin Ross" userId="S::erin@degnon.org::21257853-5f56-41f6-9a9a-a64a7ce61ad1" providerId="AD" clId="Web-{DFC8EE0D-6D9D-2611-D290-A676FE16A599}" dt="2020-11-13T13:53:46.826" v="76"/>
        <pc:sldMkLst>
          <pc:docMk/>
          <pc:sldMk cId="288731564" sldId="1428"/>
        </pc:sldMkLst>
      </pc:sldChg>
      <pc:sldChg chg="del">
        <pc:chgData name="Erin Ross" userId="S::erin@degnon.org::21257853-5f56-41f6-9a9a-a64a7ce61ad1" providerId="AD" clId="Web-{DFC8EE0D-6D9D-2611-D290-A676FE16A599}" dt="2020-11-13T13:53:46.826" v="75"/>
        <pc:sldMkLst>
          <pc:docMk/>
          <pc:sldMk cId="2809855463" sldId="1429"/>
        </pc:sldMkLst>
      </pc:sldChg>
      <pc:sldChg chg="del">
        <pc:chgData name="Erin Ross" userId="S::erin@degnon.org::21257853-5f56-41f6-9a9a-a64a7ce61ad1" providerId="AD" clId="Web-{DFC8EE0D-6D9D-2611-D290-A676FE16A599}" dt="2020-11-13T13:53:46.826" v="74"/>
        <pc:sldMkLst>
          <pc:docMk/>
          <pc:sldMk cId="1918987586" sldId="1430"/>
        </pc:sldMkLst>
      </pc:sldChg>
      <pc:sldChg chg="del">
        <pc:chgData name="Erin Ross" userId="S::erin@degnon.org::21257853-5f56-41f6-9a9a-a64a7ce61ad1" providerId="AD" clId="Web-{DFC8EE0D-6D9D-2611-D290-A676FE16A599}" dt="2020-11-13T13:53:46.826" v="73"/>
        <pc:sldMkLst>
          <pc:docMk/>
          <pc:sldMk cId="1891762615" sldId="1431"/>
        </pc:sldMkLst>
      </pc:sldChg>
      <pc:sldChg chg="del">
        <pc:chgData name="Erin Ross" userId="S::erin@degnon.org::21257853-5f56-41f6-9a9a-a64a7ce61ad1" providerId="AD" clId="Web-{DFC8EE0D-6D9D-2611-D290-A676FE16A599}" dt="2020-11-13T13:53:46.810" v="72"/>
        <pc:sldMkLst>
          <pc:docMk/>
          <pc:sldMk cId="354866243" sldId="1432"/>
        </pc:sldMkLst>
      </pc:sldChg>
      <pc:sldChg chg="del">
        <pc:chgData name="Erin Ross" userId="S::erin@degnon.org::21257853-5f56-41f6-9a9a-a64a7ce61ad1" providerId="AD" clId="Web-{DFC8EE0D-6D9D-2611-D290-A676FE16A599}" dt="2020-11-13T13:53:46.810" v="71"/>
        <pc:sldMkLst>
          <pc:docMk/>
          <pc:sldMk cId="3220480197" sldId="1433"/>
        </pc:sldMkLst>
      </pc:sldChg>
      <pc:sldChg chg="del">
        <pc:chgData name="Erin Ross" userId="S::erin@degnon.org::21257853-5f56-41f6-9a9a-a64a7ce61ad1" providerId="AD" clId="Web-{DFC8EE0D-6D9D-2611-D290-A676FE16A599}" dt="2020-11-13T13:53:46.810" v="70"/>
        <pc:sldMkLst>
          <pc:docMk/>
          <pc:sldMk cId="3180988409" sldId="1434"/>
        </pc:sldMkLst>
      </pc:sldChg>
      <pc:sldChg chg="del">
        <pc:chgData name="Erin Ross" userId="S::erin@degnon.org::21257853-5f56-41f6-9a9a-a64a7ce61ad1" providerId="AD" clId="Web-{DFC8EE0D-6D9D-2611-D290-A676FE16A599}" dt="2020-11-13T13:53:46.810" v="69"/>
        <pc:sldMkLst>
          <pc:docMk/>
          <pc:sldMk cId="748169421" sldId="1435"/>
        </pc:sldMkLst>
      </pc:sldChg>
      <pc:sldChg chg="del">
        <pc:chgData name="Erin Ross" userId="S::erin@degnon.org::21257853-5f56-41f6-9a9a-a64a7ce61ad1" providerId="AD" clId="Web-{DFC8EE0D-6D9D-2611-D290-A676FE16A599}" dt="2020-11-13T13:53:46.810" v="68"/>
        <pc:sldMkLst>
          <pc:docMk/>
          <pc:sldMk cId="1071196499" sldId="1436"/>
        </pc:sldMkLst>
      </pc:sldChg>
      <pc:sldChg chg="del">
        <pc:chgData name="Erin Ross" userId="S::erin@degnon.org::21257853-5f56-41f6-9a9a-a64a7ce61ad1" providerId="AD" clId="Web-{DFC8EE0D-6D9D-2611-D290-A676FE16A599}" dt="2020-11-13T13:53:46.810" v="67"/>
        <pc:sldMkLst>
          <pc:docMk/>
          <pc:sldMk cId="2107048871" sldId="1437"/>
        </pc:sldMkLst>
      </pc:sldChg>
      <pc:sldChg chg="del">
        <pc:chgData name="Erin Ross" userId="S::erin@degnon.org::21257853-5f56-41f6-9a9a-a64a7ce61ad1" providerId="AD" clId="Web-{DFC8EE0D-6D9D-2611-D290-A676FE16A599}" dt="2020-11-13T13:53:46.810" v="66"/>
        <pc:sldMkLst>
          <pc:docMk/>
          <pc:sldMk cId="1296310747" sldId="1438"/>
        </pc:sldMkLst>
      </pc:sldChg>
      <pc:sldChg chg="del">
        <pc:chgData name="Erin Ross" userId="S::erin@degnon.org::21257853-5f56-41f6-9a9a-a64a7ce61ad1" providerId="AD" clId="Web-{DFC8EE0D-6D9D-2611-D290-A676FE16A599}" dt="2020-11-13T13:53:46.795" v="65"/>
        <pc:sldMkLst>
          <pc:docMk/>
          <pc:sldMk cId="1182560718" sldId="1439"/>
        </pc:sldMkLst>
      </pc:sldChg>
      <pc:sldChg chg="del">
        <pc:chgData name="Erin Ross" userId="S::erin@degnon.org::21257853-5f56-41f6-9a9a-a64a7ce61ad1" providerId="AD" clId="Web-{DFC8EE0D-6D9D-2611-D290-A676FE16A599}" dt="2020-11-13T13:53:46.795" v="64"/>
        <pc:sldMkLst>
          <pc:docMk/>
          <pc:sldMk cId="4232854895" sldId="1440"/>
        </pc:sldMkLst>
      </pc:sldChg>
      <pc:sldChg chg="del">
        <pc:chgData name="Erin Ross" userId="S::erin@degnon.org::21257853-5f56-41f6-9a9a-a64a7ce61ad1" providerId="AD" clId="Web-{DFC8EE0D-6D9D-2611-D290-A676FE16A599}" dt="2020-11-13T13:53:46.795" v="63"/>
        <pc:sldMkLst>
          <pc:docMk/>
          <pc:sldMk cId="2489082018" sldId="1441"/>
        </pc:sldMkLst>
      </pc:sldChg>
      <pc:sldChg chg="del">
        <pc:chgData name="Erin Ross" userId="S::erin@degnon.org::21257853-5f56-41f6-9a9a-a64a7ce61ad1" providerId="AD" clId="Web-{DFC8EE0D-6D9D-2611-D290-A676FE16A599}" dt="2020-11-13T13:53:46.795" v="62"/>
        <pc:sldMkLst>
          <pc:docMk/>
          <pc:sldMk cId="1610914868" sldId="1442"/>
        </pc:sldMkLst>
      </pc:sldChg>
      <pc:sldChg chg="del">
        <pc:chgData name="Erin Ross" userId="S::erin@degnon.org::21257853-5f56-41f6-9a9a-a64a7ce61ad1" providerId="AD" clId="Web-{DFC8EE0D-6D9D-2611-D290-A676FE16A599}" dt="2020-11-13T13:53:46.795" v="61"/>
        <pc:sldMkLst>
          <pc:docMk/>
          <pc:sldMk cId="4251764572" sldId="1444"/>
        </pc:sldMkLst>
      </pc:sldChg>
      <pc:sldChg chg="del">
        <pc:chgData name="Erin Ross" userId="S::erin@degnon.org::21257853-5f56-41f6-9a9a-a64a7ce61ad1" providerId="AD" clId="Web-{DFC8EE0D-6D9D-2611-D290-A676FE16A599}" dt="2020-11-13T13:53:46.763" v="40"/>
        <pc:sldMkLst>
          <pc:docMk/>
          <pc:sldMk cId="2337844167" sldId="1445"/>
        </pc:sldMkLst>
      </pc:sldChg>
      <pc:sldChg chg="del">
        <pc:chgData name="Erin Ross" userId="S::erin@degnon.org::21257853-5f56-41f6-9a9a-a64a7ce61ad1" providerId="AD" clId="Web-{DFC8EE0D-6D9D-2611-D290-A676FE16A599}" dt="2020-11-13T13:53:46.748" v="25"/>
        <pc:sldMkLst>
          <pc:docMk/>
          <pc:sldMk cId="2125970360" sldId="1446"/>
        </pc:sldMkLst>
      </pc:sldChg>
    </pc:docChg>
  </pc:docChgLst>
  <pc:docChgLst>
    <pc:chgData name="Laura Degnon" userId="e25365a2-2e2a-4953-a5af-fef58d7da204" providerId="ADAL" clId="{70886EAF-F5A5-4E50-B1DF-ECEAF75F24D3}"/>
    <pc:docChg chg="undo custSel addSld delSld modSld delMainMaster">
      <pc:chgData name="Laura Degnon" userId="e25365a2-2e2a-4953-a5af-fef58d7da204" providerId="ADAL" clId="{70886EAF-F5A5-4E50-B1DF-ECEAF75F24D3}" dt="2020-10-23T17:17:02.351" v="228" actId="47"/>
      <pc:docMkLst>
        <pc:docMk/>
      </pc:docMkLst>
      <pc:sldChg chg="del">
        <pc:chgData name="Laura Degnon" userId="e25365a2-2e2a-4953-a5af-fef58d7da204" providerId="ADAL" clId="{70886EAF-F5A5-4E50-B1DF-ECEAF75F24D3}" dt="2020-10-23T17:16:32.406" v="175" actId="47"/>
        <pc:sldMkLst>
          <pc:docMk/>
          <pc:sldMk cId="1782396864" sldId="256"/>
        </pc:sldMkLst>
      </pc:sldChg>
      <pc:sldChg chg="del">
        <pc:chgData name="Laura Degnon" userId="e25365a2-2e2a-4953-a5af-fef58d7da204" providerId="ADAL" clId="{70886EAF-F5A5-4E50-B1DF-ECEAF75F24D3}" dt="2020-10-23T17:16:54.364" v="217" actId="47"/>
        <pc:sldMkLst>
          <pc:docMk/>
          <pc:sldMk cId="185961400" sldId="271"/>
        </pc:sldMkLst>
      </pc:sldChg>
      <pc:sldChg chg="del">
        <pc:chgData name="Laura Degnon" userId="e25365a2-2e2a-4953-a5af-fef58d7da204" providerId="ADAL" clId="{70886EAF-F5A5-4E50-B1DF-ECEAF75F24D3}" dt="2020-10-23T17:16:45.216" v="202" actId="47"/>
        <pc:sldMkLst>
          <pc:docMk/>
          <pc:sldMk cId="1959538584" sldId="286"/>
        </pc:sldMkLst>
      </pc:sldChg>
      <pc:sldChg chg="del">
        <pc:chgData name="Laura Degnon" userId="e25365a2-2e2a-4953-a5af-fef58d7da204" providerId="ADAL" clId="{70886EAF-F5A5-4E50-B1DF-ECEAF75F24D3}" dt="2020-10-23T17:16:44.198" v="200" actId="47"/>
        <pc:sldMkLst>
          <pc:docMk/>
          <pc:sldMk cId="3704031869" sldId="287"/>
        </pc:sldMkLst>
      </pc:sldChg>
      <pc:sldChg chg="del">
        <pc:chgData name="Laura Degnon" userId="e25365a2-2e2a-4953-a5af-fef58d7da204" providerId="ADAL" clId="{70886EAF-F5A5-4E50-B1DF-ECEAF75F24D3}" dt="2020-10-23T17:16:45.853" v="203" actId="47"/>
        <pc:sldMkLst>
          <pc:docMk/>
          <pc:sldMk cId="1448085237" sldId="288"/>
        </pc:sldMkLst>
      </pc:sldChg>
      <pc:sldChg chg="del">
        <pc:chgData name="Laura Degnon" userId="e25365a2-2e2a-4953-a5af-fef58d7da204" providerId="ADAL" clId="{70886EAF-F5A5-4E50-B1DF-ECEAF75F24D3}" dt="2020-10-23T17:16:46.388" v="204" actId="47"/>
        <pc:sldMkLst>
          <pc:docMk/>
          <pc:sldMk cId="2891075356" sldId="289"/>
        </pc:sldMkLst>
      </pc:sldChg>
      <pc:sldChg chg="del">
        <pc:chgData name="Laura Degnon" userId="e25365a2-2e2a-4953-a5af-fef58d7da204" providerId="ADAL" clId="{70886EAF-F5A5-4E50-B1DF-ECEAF75F24D3}" dt="2020-10-23T17:16:48.270" v="207" actId="47"/>
        <pc:sldMkLst>
          <pc:docMk/>
          <pc:sldMk cId="262745574" sldId="391"/>
        </pc:sldMkLst>
      </pc:sldChg>
      <pc:sldChg chg="del">
        <pc:chgData name="Laura Degnon" userId="e25365a2-2e2a-4953-a5af-fef58d7da204" providerId="ADAL" clId="{70886EAF-F5A5-4E50-B1DF-ECEAF75F24D3}" dt="2020-10-23T17:16:49.441" v="209" actId="47"/>
        <pc:sldMkLst>
          <pc:docMk/>
          <pc:sldMk cId="1724550774" sldId="392"/>
        </pc:sldMkLst>
      </pc:sldChg>
      <pc:sldChg chg="del">
        <pc:chgData name="Laura Degnon" userId="e25365a2-2e2a-4953-a5af-fef58d7da204" providerId="ADAL" clId="{70886EAF-F5A5-4E50-B1DF-ECEAF75F24D3}" dt="2020-10-23T17:16:49.973" v="210" actId="47"/>
        <pc:sldMkLst>
          <pc:docMk/>
          <pc:sldMk cId="968791313" sldId="393"/>
        </pc:sldMkLst>
      </pc:sldChg>
      <pc:sldChg chg="del">
        <pc:chgData name="Laura Degnon" userId="e25365a2-2e2a-4953-a5af-fef58d7da204" providerId="ADAL" clId="{70886EAF-F5A5-4E50-B1DF-ECEAF75F24D3}" dt="2020-10-23T17:16:47.653" v="206" actId="47"/>
        <pc:sldMkLst>
          <pc:docMk/>
          <pc:sldMk cId="2288476389" sldId="394"/>
        </pc:sldMkLst>
      </pc:sldChg>
      <pc:sldChg chg="del">
        <pc:chgData name="Laura Degnon" userId="e25365a2-2e2a-4953-a5af-fef58d7da204" providerId="ADAL" clId="{70886EAF-F5A5-4E50-B1DF-ECEAF75F24D3}" dt="2020-10-23T17:16:43.158" v="199" actId="47"/>
        <pc:sldMkLst>
          <pc:docMk/>
          <pc:sldMk cId="2266751226" sldId="395"/>
        </pc:sldMkLst>
      </pc:sldChg>
      <pc:sldChg chg="del">
        <pc:chgData name="Laura Degnon" userId="e25365a2-2e2a-4953-a5af-fef58d7da204" providerId="ADAL" clId="{70886EAF-F5A5-4E50-B1DF-ECEAF75F24D3}" dt="2020-10-23T17:16:44.754" v="201" actId="47"/>
        <pc:sldMkLst>
          <pc:docMk/>
          <pc:sldMk cId="2535047912" sldId="396"/>
        </pc:sldMkLst>
      </pc:sldChg>
      <pc:sldChg chg="del">
        <pc:chgData name="Laura Degnon" userId="e25365a2-2e2a-4953-a5af-fef58d7da204" providerId="ADAL" clId="{70886EAF-F5A5-4E50-B1DF-ECEAF75F24D3}" dt="2020-10-23T17:16:47.105" v="205" actId="47"/>
        <pc:sldMkLst>
          <pc:docMk/>
          <pc:sldMk cId="328676697" sldId="397"/>
        </pc:sldMkLst>
      </pc:sldChg>
      <pc:sldChg chg="del">
        <pc:chgData name="Laura Degnon" userId="e25365a2-2e2a-4953-a5af-fef58d7da204" providerId="ADAL" clId="{70886EAF-F5A5-4E50-B1DF-ECEAF75F24D3}" dt="2020-10-23T17:16:48.809" v="208" actId="47"/>
        <pc:sldMkLst>
          <pc:docMk/>
          <pc:sldMk cId="1684252796" sldId="398"/>
        </pc:sldMkLst>
      </pc:sldChg>
      <pc:sldChg chg="del">
        <pc:chgData name="Laura Degnon" userId="e25365a2-2e2a-4953-a5af-fef58d7da204" providerId="ADAL" clId="{70886EAF-F5A5-4E50-B1DF-ECEAF75F24D3}" dt="2020-10-23T17:16:50.674" v="211" actId="47"/>
        <pc:sldMkLst>
          <pc:docMk/>
          <pc:sldMk cId="3032836093" sldId="399"/>
        </pc:sldMkLst>
      </pc:sldChg>
      <pc:sldChg chg="del">
        <pc:chgData name="Laura Degnon" userId="e25365a2-2e2a-4953-a5af-fef58d7da204" providerId="ADAL" clId="{70886EAF-F5A5-4E50-B1DF-ECEAF75F24D3}" dt="2020-10-23T17:16:54.949" v="218" actId="47"/>
        <pc:sldMkLst>
          <pc:docMk/>
          <pc:sldMk cId="737335233" sldId="473"/>
        </pc:sldMkLst>
      </pc:sldChg>
      <pc:sldChg chg="del">
        <pc:chgData name="Laura Degnon" userId="e25365a2-2e2a-4953-a5af-fef58d7da204" providerId="ADAL" clId="{70886EAF-F5A5-4E50-B1DF-ECEAF75F24D3}" dt="2020-10-23T17:16:56.331" v="220" actId="47"/>
        <pc:sldMkLst>
          <pc:docMk/>
          <pc:sldMk cId="692892180" sldId="506"/>
        </pc:sldMkLst>
      </pc:sldChg>
      <pc:sldChg chg="del">
        <pc:chgData name="Laura Degnon" userId="e25365a2-2e2a-4953-a5af-fef58d7da204" providerId="ADAL" clId="{70886EAF-F5A5-4E50-B1DF-ECEAF75F24D3}" dt="2020-10-23T17:16:57.099" v="221" actId="47"/>
        <pc:sldMkLst>
          <pc:docMk/>
          <pc:sldMk cId="3606737373" sldId="508"/>
        </pc:sldMkLst>
      </pc:sldChg>
      <pc:sldChg chg="del">
        <pc:chgData name="Laura Degnon" userId="e25365a2-2e2a-4953-a5af-fef58d7da204" providerId="ADAL" clId="{70886EAF-F5A5-4E50-B1DF-ECEAF75F24D3}" dt="2020-10-23T17:16:55.634" v="219" actId="47"/>
        <pc:sldMkLst>
          <pc:docMk/>
          <pc:sldMk cId="2035679988" sldId="519"/>
        </pc:sldMkLst>
      </pc:sldChg>
      <pc:sldChg chg="del">
        <pc:chgData name="Laura Degnon" userId="e25365a2-2e2a-4953-a5af-fef58d7da204" providerId="ADAL" clId="{70886EAF-F5A5-4E50-B1DF-ECEAF75F24D3}" dt="2020-10-23T17:16:53.224" v="215" actId="47"/>
        <pc:sldMkLst>
          <pc:docMk/>
          <pc:sldMk cId="2166310909" sldId="522"/>
        </pc:sldMkLst>
      </pc:sldChg>
      <pc:sldChg chg="del">
        <pc:chgData name="Laura Degnon" userId="e25365a2-2e2a-4953-a5af-fef58d7da204" providerId="ADAL" clId="{70886EAF-F5A5-4E50-B1DF-ECEAF75F24D3}" dt="2020-10-23T17:16:53.694" v="216" actId="47"/>
        <pc:sldMkLst>
          <pc:docMk/>
          <pc:sldMk cId="2631986421" sldId="523"/>
        </pc:sldMkLst>
      </pc:sldChg>
      <pc:sldChg chg="modSp mod">
        <pc:chgData name="Laura Degnon" userId="e25365a2-2e2a-4953-a5af-fef58d7da204" providerId="ADAL" clId="{70886EAF-F5A5-4E50-B1DF-ECEAF75F24D3}" dt="2020-10-23T17:16:12.185" v="174" actId="27636"/>
        <pc:sldMkLst>
          <pc:docMk/>
          <pc:sldMk cId="3567020987" sldId="617"/>
        </pc:sldMkLst>
        <pc:spChg chg="mod">
          <ac:chgData name="Laura Degnon" userId="e25365a2-2e2a-4953-a5af-fef58d7da204" providerId="ADAL" clId="{70886EAF-F5A5-4E50-B1DF-ECEAF75F24D3}" dt="2020-10-23T17:16:12.185" v="174" actId="27636"/>
          <ac:spMkLst>
            <pc:docMk/>
            <pc:sldMk cId="3567020987" sldId="617"/>
            <ac:spMk id="3" creationId="{0C62A31C-71B8-F04F-B54C-C83098782DD4}"/>
          </ac:spMkLst>
        </pc:spChg>
      </pc:sldChg>
      <pc:sldChg chg="del">
        <pc:chgData name="Laura Degnon" userId="e25365a2-2e2a-4953-a5af-fef58d7da204" providerId="ADAL" clId="{70886EAF-F5A5-4E50-B1DF-ECEAF75F24D3}" dt="2020-10-23T16:10:38.377" v="52" actId="47"/>
        <pc:sldMkLst>
          <pc:docMk/>
          <pc:sldMk cId="1825124333" sldId="1191"/>
        </pc:sldMkLst>
      </pc:sldChg>
      <pc:sldChg chg="del">
        <pc:chgData name="Laura Degnon" userId="e25365a2-2e2a-4953-a5af-fef58d7da204" providerId="ADAL" clId="{70886EAF-F5A5-4E50-B1DF-ECEAF75F24D3}" dt="2020-10-23T16:10:43.121" v="60" actId="47"/>
        <pc:sldMkLst>
          <pc:docMk/>
          <pc:sldMk cId="495288387" sldId="1192"/>
        </pc:sldMkLst>
      </pc:sldChg>
      <pc:sldChg chg="del">
        <pc:chgData name="Laura Degnon" userId="e25365a2-2e2a-4953-a5af-fef58d7da204" providerId="ADAL" clId="{70886EAF-F5A5-4E50-B1DF-ECEAF75F24D3}" dt="2020-10-23T16:10:42.588" v="59" actId="47"/>
        <pc:sldMkLst>
          <pc:docMk/>
          <pc:sldMk cId="2060199653" sldId="1193"/>
        </pc:sldMkLst>
      </pc:sldChg>
      <pc:sldChg chg="modSp mod">
        <pc:chgData name="Laura Degnon" userId="e25365a2-2e2a-4953-a5af-fef58d7da204" providerId="ADAL" clId="{70886EAF-F5A5-4E50-B1DF-ECEAF75F24D3}" dt="2020-10-22T23:55:34.767" v="2" actId="113"/>
        <pc:sldMkLst>
          <pc:docMk/>
          <pc:sldMk cId="458259227" sldId="1264"/>
        </pc:sldMkLst>
        <pc:spChg chg="mod">
          <ac:chgData name="Laura Degnon" userId="e25365a2-2e2a-4953-a5af-fef58d7da204" providerId="ADAL" clId="{70886EAF-F5A5-4E50-B1DF-ECEAF75F24D3}" dt="2020-10-22T23:55:34.767" v="2" actId="113"/>
          <ac:spMkLst>
            <pc:docMk/>
            <pc:sldMk cId="458259227" sldId="1264"/>
            <ac:spMk id="11" creationId="{00000000-0000-0000-0000-000000000000}"/>
          </ac:spMkLst>
        </pc:spChg>
      </pc:sldChg>
      <pc:sldChg chg="del">
        <pc:chgData name="Laura Degnon" userId="e25365a2-2e2a-4953-a5af-fef58d7da204" providerId="ADAL" clId="{70886EAF-F5A5-4E50-B1DF-ECEAF75F24D3}" dt="2020-10-23T15:30:03.755" v="5" actId="47"/>
        <pc:sldMkLst>
          <pc:docMk/>
          <pc:sldMk cId="2396940754" sldId="1296"/>
        </pc:sldMkLst>
      </pc:sldChg>
      <pc:sldChg chg="del">
        <pc:chgData name="Laura Degnon" userId="e25365a2-2e2a-4953-a5af-fef58d7da204" providerId="ADAL" clId="{70886EAF-F5A5-4E50-B1DF-ECEAF75F24D3}" dt="2020-10-23T15:32:27.075" v="6" actId="47"/>
        <pc:sldMkLst>
          <pc:docMk/>
          <pc:sldMk cId="145028710" sldId="1297"/>
        </pc:sldMkLst>
      </pc:sldChg>
      <pc:sldChg chg="del">
        <pc:chgData name="Laura Degnon" userId="e25365a2-2e2a-4953-a5af-fef58d7da204" providerId="ADAL" clId="{70886EAF-F5A5-4E50-B1DF-ECEAF75F24D3}" dt="2020-10-23T15:33:15.343" v="7" actId="47"/>
        <pc:sldMkLst>
          <pc:docMk/>
          <pc:sldMk cId="2029227160" sldId="1299"/>
        </pc:sldMkLst>
      </pc:sldChg>
      <pc:sldChg chg="modSp mod">
        <pc:chgData name="Laura Degnon" userId="e25365a2-2e2a-4953-a5af-fef58d7da204" providerId="ADAL" clId="{70886EAF-F5A5-4E50-B1DF-ECEAF75F24D3}" dt="2020-10-23T00:35:32.197" v="4" actId="20577"/>
        <pc:sldMkLst>
          <pc:docMk/>
          <pc:sldMk cId="165210328" sldId="1303"/>
        </pc:sldMkLst>
        <pc:spChg chg="mod">
          <ac:chgData name="Laura Degnon" userId="e25365a2-2e2a-4953-a5af-fef58d7da204" providerId="ADAL" clId="{70886EAF-F5A5-4E50-B1DF-ECEAF75F24D3}" dt="2020-10-23T00:35:32.197" v="4" actId="20577"/>
          <ac:spMkLst>
            <pc:docMk/>
            <pc:sldMk cId="165210328" sldId="1303"/>
            <ac:spMk id="6" creationId="{D7A34F38-86D5-4752-A7F6-784977A4FF6F}"/>
          </ac:spMkLst>
        </pc:spChg>
      </pc:sldChg>
      <pc:sldChg chg="del">
        <pc:chgData name="Laura Degnon" userId="e25365a2-2e2a-4953-a5af-fef58d7da204" providerId="ADAL" clId="{70886EAF-F5A5-4E50-B1DF-ECEAF75F24D3}" dt="2020-10-23T17:16:51.639" v="212" actId="47"/>
        <pc:sldMkLst>
          <pc:docMk/>
          <pc:sldMk cId="841043740" sldId="1308"/>
        </pc:sldMkLst>
      </pc:sldChg>
      <pc:sldChg chg="del">
        <pc:chgData name="Laura Degnon" userId="e25365a2-2e2a-4953-a5af-fef58d7da204" providerId="ADAL" clId="{70886EAF-F5A5-4E50-B1DF-ECEAF75F24D3}" dt="2020-10-23T17:16:59.289" v="224" actId="47"/>
        <pc:sldMkLst>
          <pc:docMk/>
          <pc:sldMk cId="1875845953" sldId="1315"/>
        </pc:sldMkLst>
      </pc:sldChg>
      <pc:sldChg chg="del">
        <pc:chgData name="Laura Degnon" userId="e25365a2-2e2a-4953-a5af-fef58d7da204" providerId="ADAL" clId="{70886EAF-F5A5-4E50-B1DF-ECEAF75F24D3}" dt="2020-10-23T17:17:00.561" v="225" actId="47"/>
        <pc:sldMkLst>
          <pc:docMk/>
          <pc:sldMk cId="1051172428" sldId="1316"/>
        </pc:sldMkLst>
      </pc:sldChg>
      <pc:sldChg chg="del">
        <pc:chgData name="Laura Degnon" userId="e25365a2-2e2a-4953-a5af-fef58d7da204" providerId="ADAL" clId="{70886EAF-F5A5-4E50-B1DF-ECEAF75F24D3}" dt="2020-10-23T17:17:01.247" v="226" actId="47"/>
        <pc:sldMkLst>
          <pc:docMk/>
          <pc:sldMk cId="1198307681" sldId="1317"/>
        </pc:sldMkLst>
      </pc:sldChg>
      <pc:sldChg chg="del">
        <pc:chgData name="Laura Degnon" userId="e25365a2-2e2a-4953-a5af-fef58d7da204" providerId="ADAL" clId="{70886EAF-F5A5-4E50-B1DF-ECEAF75F24D3}" dt="2020-10-23T17:16:58.140" v="222" actId="47"/>
        <pc:sldMkLst>
          <pc:docMk/>
          <pc:sldMk cId="3447417032" sldId="1318"/>
        </pc:sldMkLst>
      </pc:sldChg>
      <pc:sldChg chg="del">
        <pc:chgData name="Laura Degnon" userId="e25365a2-2e2a-4953-a5af-fef58d7da204" providerId="ADAL" clId="{70886EAF-F5A5-4E50-B1DF-ECEAF75F24D3}" dt="2020-10-23T17:17:01.785" v="227" actId="47"/>
        <pc:sldMkLst>
          <pc:docMk/>
          <pc:sldMk cId="1218727816" sldId="1319"/>
        </pc:sldMkLst>
      </pc:sldChg>
      <pc:sldChg chg="del">
        <pc:chgData name="Laura Degnon" userId="e25365a2-2e2a-4953-a5af-fef58d7da204" providerId="ADAL" clId="{70886EAF-F5A5-4E50-B1DF-ECEAF75F24D3}" dt="2020-10-23T17:17:02.351" v="228" actId="47"/>
        <pc:sldMkLst>
          <pc:docMk/>
          <pc:sldMk cId="692982331" sldId="1320"/>
        </pc:sldMkLst>
      </pc:sldChg>
      <pc:sldChg chg="del">
        <pc:chgData name="Laura Degnon" userId="e25365a2-2e2a-4953-a5af-fef58d7da204" providerId="ADAL" clId="{70886EAF-F5A5-4E50-B1DF-ECEAF75F24D3}" dt="2020-10-23T17:16:42.341" v="198" actId="47"/>
        <pc:sldMkLst>
          <pc:docMk/>
          <pc:sldMk cId="1241503062" sldId="1321"/>
        </pc:sldMkLst>
      </pc:sldChg>
      <pc:sldChg chg="del">
        <pc:chgData name="Laura Degnon" userId="e25365a2-2e2a-4953-a5af-fef58d7da204" providerId="ADAL" clId="{70886EAF-F5A5-4E50-B1DF-ECEAF75F24D3}" dt="2020-10-23T17:16:33.592" v="178" actId="47"/>
        <pc:sldMkLst>
          <pc:docMk/>
          <pc:sldMk cId="3558259340" sldId="1326"/>
        </pc:sldMkLst>
      </pc:sldChg>
      <pc:sldChg chg="del">
        <pc:chgData name="Laura Degnon" userId="e25365a2-2e2a-4953-a5af-fef58d7da204" providerId="ADAL" clId="{70886EAF-F5A5-4E50-B1DF-ECEAF75F24D3}" dt="2020-10-23T17:16:58.641" v="223" actId="47"/>
        <pc:sldMkLst>
          <pc:docMk/>
          <pc:sldMk cId="1266970166" sldId="1331"/>
        </pc:sldMkLst>
      </pc:sldChg>
      <pc:sldChg chg="del">
        <pc:chgData name="Laura Degnon" userId="e25365a2-2e2a-4953-a5af-fef58d7da204" providerId="ADAL" clId="{70886EAF-F5A5-4E50-B1DF-ECEAF75F24D3}" dt="2020-10-23T17:16:34.193" v="180" actId="47"/>
        <pc:sldMkLst>
          <pc:docMk/>
          <pc:sldMk cId="1733980742" sldId="1333"/>
        </pc:sldMkLst>
      </pc:sldChg>
      <pc:sldChg chg="del">
        <pc:chgData name="Laura Degnon" userId="e25365a2-2e2a-4953-a5af-fef58d7da204" providerId="ADAL" clId="{70886EAF-F5A5-4E50-B1DF-ECEAF75F24D3}" dt="2020-10-23T17:16:52.753" v="214" actId="47"/>
        <pc:sldMkLst>
          <pc:docMk/>
          <pc:sldMk cId="3763278383" sldId="1335"/>
        </pc:sldMkLst>
      </pc:sldChg>
      <pc:sldChg chg="del">
        <pc:chgData name="Laura Degnon" userId="e25365a2-2e2a-4953-a5af-fef58d7da204" providerId="ADAL" clId="{70886EAF-F5A5-4E50-B1DF-ECEAF75F24D3}" dt="2020-10-23T17:16:33.301" v="177" actId="47"/>
        <pc:sldMkLst>
          <pc:docMk/>
          <pc:sldMk cId="3652464449" sldId="1336"/>
        </pc:sldMkLst>
      </pc:sldChg>
      <pc:sldChg chg="del">
        <pc:chgData name="Laura Degnon" userId="e25365a2-2e2a-4953-a5af-fef58d7da204" providerId="ADAL" clId="{70886EAF-F5A5-4E50-B1DF-ECEAF75F24D3}" dt="2020-10-23T17:16:34.425" v="181" actId="47"/>
        <pc:sldMkLst>
          <pc:docMk/>
          <pc:sldMk cId="2135269416" sldId="1337"/>
        </pc:sldMkLst>
      </pc:sldChg>
      <pc:sldChg chg="del">
        <pc:chgData name="Laura Degnon" userId="e25365a2-2e2a-4953-a5af-fef58d7da204" providerId="ADAL" clId="{70886EAF-F5A5-4E50-B1DF-ECEAF75F24D3}" dt="2020-10-23T17:16:33.060" v="176" actId="47"/>
        <pc:sldMkLst>
          <pc:docMk/>
          <pc:sldMk cId="1432240894" sldId="1338"/>
        </pc:sldMkLst>
      </pc:sldChg>
      <pc:sldChg chg="del">
        <pc:chgData name="Laura Degnon" userId="e25365a2-2e2a-4953-a5af-fef58d7da204" providerId="ADAL" clId="{70886EAF-F5A5-4E50-B1DF-ECEAF75F24D3}" dt="2020-10-23T17:16:33.901" v="179" actId="47"/>
        <pc:sldMkLst>
          <pc:docMk/>
          <pc:sldMk cId="2842595605" sldId="1339"/>
        </pc:sldMkLst>
      </pc:sldChg>
      <pc:sldChg chg="del">
        <pc:chgData name="Laura Degnon" userId="e25365a2-2e2a-4953-a5af-fef58d7da204" providerId="ADAL" clId="{70886EAF-F5A5-4E50-B1DF-ECEAF75F24D3}" dt="2020-10-23T17:16:34.694" v="182" actId="47"/>
        <pc:sldMkLst>
          <pc:docMk/>
          <pc:sldMk cId="2817274952" sldId="1340"/>
        </pc:sldMkLst>
      </pc:sldChg>
      <pc:sldChg chg="del">
        <pc:chgData name="Laura Degnon" userId="e25365a2-2e2a-4953-a5af-fef58d7da204" providerId="ADAL" clId="{70886EAF-F5A5-4E50-B1DF-ECEAF75F24D3}" dt="2020-10-23T17:16:52.238" v="213" actId="47"/>
        <pc:sldMkLst>
          <pc:docMk/>
          <pc:sldMk cId="3442249391" sldId="1341"/>
        </pc:sldMkLst>
      </pc:sldChg>
      <pc:sldChg chg="del">
        <pc:chgData name="Laura Degnon" userId="e25365a2-2e2a-4953-a5af-fef58d7da204" providerId="ADAL" clId="{70886EAF-F5A5-4E50-B1DF-ECEAF75F24D3}" dt="2020-10-23T16:10:44.593" v="61" actId="47"/>
        <pc:sldMkLst>
          <pc:docMk/>
          <pc:sldMk cId="4121216061" sldId="1345"/>
        </pc:sldMkLst>
      </pc:sldChg>
      <pc:sldChg chg="del">
        <pc:chgData name="Laura Degnon" userId="e25365a2-2e2a-4953-a5af-fef58d7da204" providerId="ADAL" clId="{70886EAF-F5A5-4E50-B1DF-ECEAF75F24D3}" dt="2020-10-23T16:10:45.294" v="62" actId="47"/>
        <pc:sldMkLst>
          <pc:docMk/>
          <pc:sldMk cId="2802314168" sldId="1346"/>
        </pc:sldMkLst>
      </pc:sldChg>
      <pc:sldChg chg="del">
        <pc:chgData name="Laura Degnon" userId="e25365a2-2e2a-4953-a5af-fef58d7da204" providerId="ADAL" clId="{70886EAF-F5A5-4E50-B1DF-ECEAF75F24D3}" dt="2020-10-23T16:10:46.096" v="63" actId="47"/>
        <pc:sldMkLst>
          <pc:docMk/>
          <pc:sldMk cId="2636942365" sldId="1347"/>
        </pc:sldMkLst>
      </pc:sldChg>
      <pc:sldChg chg="del">
        <pc:chgData name="Laura Degnon" userId="e25365a2-2e2a-4953-a5af-fef58d7da204" providerId="ADAL" clId="{70886EAF-F5A5-4E50-B1DF-ECEAF75F24D3}" dt="2020-10-23T16:10:46.866" v="64" actId="47"/>
        <pc:sldMkLst>
          <pc:docMk/>
          <pc:sldMk cId="2262047862" sldId="1349"/>
        </pc:sldMkLst>
      </pc:sldChg>
      <pc:sldChg chg="del">
        <pc:chgData name="Laura Degnon" userId="e25365a2-2e2a-4953-a5af-fef58d7da204" providerId="ADAL" clId="{70886EAF-F5A5-4E50-B1DF-ECEAF75F24D3}" dt="2020-10-23T16:10:47.568" v="65" actId="47"/>
        <pc:sldMkLst>
          <pc:docMk/>
          <pc:sldMk cId="151101238" sldId="1350"/>
        </pc:sldMkLst>
      </pc:sldChg>
      <pc:sldChg chg="del">
        <pc:chgData name="Laura Degnon" userId="e25365a2-2e2a-4953-a5af-fef58d7da204" providerId="ADAL" clId="{70886EAF-F5A5-4E50-B1DF-ECEAF75F24D3}" dt="2020-10-23T16:10:48.169" v="66" actId="47"/>
        <pc:sldMkLst>
          <pc:docMk/>
          <pc:sldMk cId="224035163" sldId="1351"/>
        </pc:sldMkLst>
      </pc:sldChg>
      <pc:sldChg chg="del">
        <pc:chgData name="Laura Degnon" userId="e25365a2-2e2a-4953-a5af-fef58d7da204" providerId="ADAL" clId="{70886EAF-F5A5-4E50-B1DF-ECEAF75F24D3}" dt="2020-10-23T16:10:39.096" v="53" actId="47"/>
        <pc:sldMkLst>
          <pc:docMk/>
          <pc:sldMk cId="3814574189" sldId="1352"/>
        </pc:sldMkLst>
      </pc:sldChg>
      <pc:sldChg chg="del">
        <pc:chgData name="Laura Degnon" userId="e25365a2-2e2a-4953-a5af-fef58d7da204" providerId="ADAL" clId="{70886EAF-F5A5-4E50-B1DF-ECEAF75F24D3}" dt="2020-10-23T16:10:39.818" v="54" actId="47"/>
        <pc:sldMkLst>
          <pc:docMk/>
          <pc:sldMk cId="1266156805" sldId="1354"/>
        </pc:sldMkLst>
      </pc:sldChg>
      <pc:sldChg chg="del">
        <pc:chgData name="Laura Degnon" userId="e25365a2-2e2a-4953-a5af-fef58d7da204" providerId="ADAL" clId="{70886EAF-F5A5-4E50-B1DF-ECEAF75F24D3}" dt="2020-10-23T16:10:40.352" v="55" actId="47"/>
        <pc:sldMkLst>
          <pc:docMk/>
          <pc:sldMk cId="113083538" sldId="1355"/>
        </pc:sldMkLst>
      </pc:sldChg>
      <pc:sldChg chg="del">
        <pc:chgData name="Laura Degnon" userId="e25365a2-2e2a-4953-a5af-fef58d7da204" providerId="ADAL" clId="{70886EAF-F5A5-4E50-B1DF-ECEAF75F24D3}" dt="2020-10-23T16:10:40.753" v="56" actId="47"/>
        <pc:sldMkLst>
          <pc:docMk/>
          <pc:sldMk cId="964340644" sldId="1356"/>
        </pc:sldMkLst>
      </pc:sldChg>
      <pc:sldChg chg="del">
        <pc:chgData name="Laura Degnon" userId="e25365a2-2e2a-4953-a5af-fef58d7da204" providerId="ADAL" clId="{70886EAF-F5A5-4E50-B1DF-ECEAF75F24D3}" dt="2020-10-23T16:10:41.201" v="57" actId="47"/>
        <pc:sldMkLst>
          <pc:docMk/>
          <pc:sldMk cId="745068893" sldId="1357"/>
        </pc:sldMkLst>
      </pc:sldChg>
      <pc:sldChg chg="del">
        <pc:chgData name="Laura Degnon" userId="e25365a2-2e2a-4953-a5af-fef58d7da204" providerId="ADAL" clId="{70886EAF-F5A5-4E50-B1DF-ECEAF75F24D3}" dt="2020-10-23T16:10:41.702" v="58" actId="47"/>
        <pc:sldMkLst>
          <pc:docMk/>
          <pc:sldMk cId="1477877726" sldId="1358"/>
        </pc:sldMkLst>
      </pc:sldChg>
      <pc:sldChg chg="del">
        <pc:chgData name="Laura Degnon" userId="e25365a2-2e2a-4953-a5af-fef58d7da204" providerId="ADAL" clId="{70886EAF-F5A5-4E50-B1DF-ECEAF75F24D3}" dt="2020-10-23T17:16:34.979" v="183" actId="47"/>
        <pc:sldMkLst>
          <pc:docMk/>
          <pc:sldMk cId="1450773729" sldId="1360"/>
        </pc:sldMkLst>
      </pc:sldChg>
      <pc:sldChg chg="del">
        <pc:chgData name="Laura Degnon" userId="e25365a2-2e2a-4953-a5af-fef58d7da204" providerId="ADAL" clId="{70886EAF-F5A5-4E50-B1DF-ECEAF75F24D3}" dt="2020-10-23T17:16:35.726" v="184" actId="47"/>
        <pc:sldMkLst>
          <pc:docMk/>
          <pc:sldMk cId="2085290619" sldId="1361"/>
        </pc:sldMkLst>
      </pc:sldChg>
      <pc:sldChg chg="del">
        <pc:chgData name="Laura Degnon" userId="e25365a2-2e2a-4953-a5af-fef58d7da204" providerId="ADAL" clId="{70886EAF-F5A5-4E50-B1DF-ECEAF75F24D3}" dt="2020-10-23T15:39:14.872" v="8" actId="47"/>
        <pc:sldMkLst>
          <pc:docMk/>
          <pc:sldMk cId="2418238993" sldId="1384"/>
        </pc:sldMkLst>
      </pc:sldChg>
      <pc:sldChg chg="del">
        <pc:chgData name="Laura Degnon" userId="e25365a2-2e2a-4953-a5af-fef58d7da204" providerId="ADAL" clId="{70886EAF-F5A5-4E50-B1DF-ECEAF75F24D3}" dt="2020-10-23T15:39:25.049" v="9" actId="47"/>
        <pc:sldMkLst>
          <pc:docMk/>
          <pc:sldMk cId="2193669581" sldId="1385"/>
        </pc:sldMkLst>
      </pc:sldChg>
      <pc:sldChg chg="modSp mod">
        <pc:chgData name="Laura Degnon" userId="e25365a2-2e2a-4953-a5af-fef58d7da204" providerId="ADAL" clId="{70886EAF-F5A5-4E50-B1DF-ECEAF75F24D3}" dt="2020-10-23T17:11:40.359" v="171" actId="13926"/>
        <pc:sldMkLst>
          <pc:docMk/>
          <pc:sldMk cId="720652678" sldId="1387"/>
        </pc:sldMkLst>
        <pc:spChg chg="mod">
          <ac:chgData name="Laura Degnon" userId="e25365a2-2e2a-4953-a5af-fef58d7da204" providerId="ADAL" clId="{70886EAF-F5A5-4E50-B1DF-ECEAF75F24D3}" dt="2020-10-23T17:03:36.052" v="163" actId="14100"/>
          <ac:spMkLst>
            <pc:docMk/>
            <pc:sldMk cId="720652678" sldId="1387"/>
            <ac:spMk id="3" creationId="{FF10DE6D-3C31-42C9-BD5A-0D8D4D38BCD7}"/>
          </ac:spMkLst>
        </pc:spChg>
        <pc:spChg chg="mod">
          <ac:chgData name="Laura Degnon" userId="e25365a2-2e2a-4953-a5af-fef58d7da204" providerId="ADAL" clId="{70886EAF-F5A5-4E50-B1DF-ECEAF75F24D3}" dt="2020-10-23T17:03:59.617" v="166" actId="13926"/>
          <ac:spMkLst>
            <pc:docMk/>
            <pc:sldMk cId="720652678" sldId="1387"/>
            <ac:spMk id="4" creationId="{4DDAC154-352A-4440-9957-155A44769011}"/>
          </ac:spMkLst>
        </pc:spChg>
        <pc:spChg chg="mod">
          <ac:chgData name="Laura Degnon" userId="e25365a2-2e2a-4953-a5af-fef58d7da204" providerId="ADAL" clId="{70886EAF-F5A5-4E50-B1DF-ECEAF75F24D3}" dt="2020-10-23T17:11:40.359" v="171" actId="13926"/>
          <ac:spMkLst>
            <pc:docMk/>
            <pc:sldMk cId="720652678" sldId="1387"/>
            <ac:spMk id="115" creationId="{FE7326D5-E549-49DE-9EFF-5CDE1974C982}"/>
          </ac:spMkLst>
        </pc:spChg>
      </pc:sldChg>
      <pc:sldChg chg="addSp delSp modSp add mod">
        <pc:chgData name="Laura Degnon" userId="e25365a2-2e2a-4953-a5af-fef58d7da204" providerId="ADAL" clId="{70886EAF-F5A5-4E50-B1DF-ECEAF75F24D3}" dt="2020-10-23T16:03:54.674" v="29" actId="21"/>
        <pc:sldMkLst>
          <pc:docMk/>
          <pc:sldMk cId="3255749668" sldId="1387"/>
        </pc:sldMkLst>
        <pc:spChg chg="mod">
          <ac:chgData name="Laura Degnon" userId="e25365a2-2e2a-4953-a5af-fef58d7da204" providerId="ADAL" clId="{70886EAF-F5A5-4E50-B1DF-ECEAF75F24D3}" dt="2020-10-23T15:42:40.452" v="25" actId="13926"/>
          <ac:spMkLst>
            <pc:docMk/>
            <pc:sldMk cId="3255749668" sldId="1387"/>
            <ac:spMk id="6" creationId="{3A4EF343-F572-4F3E-A922-8956F857049B}"/>
          </ac:spMkLst>
        </pc:spChg>
        <pc:graphicFrameChg chg="add del mod modGraphic">
          <ac:chgData name="Laura Degnon" userId="e25365a2-2e2a-4953-a5af-fef58d7da204" providerId="ADAL" clId="{70886EAF-F5A5-4E50-B1DF-ECEAF75F24D3}" dt="2020-10-23T16:03:54.674" v="29" actId="21"/>
          <ac:graphicFrameMkLst>
            <pc:docMk/>
            <pc:sldMk cId="3255749668" sldId="1387"/>
            <ac:graphicFrameMk id="4" creationId="{B9590CAD-D62E-4D59-BAE7-55DF2F8D348C}"/>
          </ac:graphicFrameMkLst>
        </pc:graphicFrameChg>
      </pc:sldChg>
      <pc:sldChg chg="del">
        <pc:chgData name="Laura Degnon" userId="e25365a2-2e2a-4953-a5af-fef58d7da204" providerId="ADAL" clId="{70886EAF-F5A5-4E50-B1DF-ECEAF75F24D3}" dt="2020-10-23T16:21:56.051" v="86" actId="47"/>
        <pc:sldMkLst>
          <pc:docMk/>
          <pc:sldMk cId="812673274" sldId="1388"/>
        </pc:sldMkLst>
      </pc:sldChg>
      <pc:sldChg chg="del">
        <pc:chgData name="Laura Degnon" userId="e25365a2-2e2a-4953-a5af-fef58d7da204" providerId="ADAL" clId="{70886EAF-F5A5-4E50-B1DF-ECEAF75F24D3}" dt="2020-10-23T16:21:57.043" v="87" actId="47"/>
        <pc:sldMkLst>
          <pc:docMk/>
          <pc:sldMk cId="2471009964" sldId="1389"/>
        </pc:sldMkLst>
      </pc:sldChg>
      <pc:sldChg chg="del">
        <pc:chgData name="Laura Degnon" userId="e25365a2-2e2a-4953-a5af-fef58d7da204" providerId="ADAL" clId="{70886EAF-F5A5-4E50-B1DF-ECEAF75F24D3}" dt="2020-10-23T17:16:36.213" v="185" actId="47"/>
        <pc:sldMkLst>
          <pc:docMk/>
          <pc:sldMk cId="2478885641" sldId="1389"/>
        </pc:sldMkLst>
      </pc:sldChg>
      <pc:sldChg chg="del">
        <pc:chgData name="Laura Degnon" userId="e25365a2-2e2a-4953-a5af-fef58d7da204" providerId="ADAL" clId="{70886EAF-F5A5-4E50-B1DF-ECEAF75F24D3}" dt="2020-10-23T17:04:30.843" v="169" actId="47"/>
        <pc:sldMkLst>
          <pc:docMk/>
          <pc:sldMk cId="3255749668" sldId="1389"/>
        </pc:sldMkLst>
      </pc:sldChg>
      <pc:sldChg chg="del">
        <pc:chgData name="Laura Degnon" userId="e25365a2-2e2a-4953-a5af-fef58d7da204" providerId="ADAL" clId="{70886EAF-F5A5-4E50-B1DF-ECEAF75F24D3}" dt="2020-10-23T17:16:36.483" v="186" actId="47"/>
        <pc:sldMkLst>
          <pc:docMk/>
          <pc:sldMk cId="461881547" sldId="1390"/>
        </pc:sldMkLst>
      </pc:sldChg>
      <pc:sldChg chg="del">
        <pc:chgData name="Laura Degnon" userId="e25365a2-2e2a-4953-a5af-fef58d7da204" providerId="ADAL" clId="{70886EAF-F5A5-4E50-B1DF-ECEAF75F24D3}" dt="2020-10-23T16:21:57.783" v="88" actId="47"/>
        <pc:sldMkLst>
          <pc:docMk/>
          <pc:sldMk cId="1078266610" sldId="1390"/>
        </pc:sldMkLst>
      </pc:sldChg>
      <pc:sldChg chg="del">
        <pc:chgData name="Laura Degnon" userId="e25365a2-2e2a-4953-a5af-fef58d7da204" providerId="ADAL" clId="{70886EAF-F5A5-4E50-B1DF-ECEAF75F24D3}" dt="2020-10-23T17:16:36.768" v="187" actId="47"/>
        <pc:sldMkLst>
          <pc:docMk/>
          <pc:sldMk cId="1908103776" sldId="1391"/>
        </pc:sldMkLst>
      </pc:sldChg>
      <pc:sldChg chg="del">
        <pc:chgData name="Laura Degnon" userId="e25365a2-2e2a-4953-a5af-fef58d7da204" providerId="ADAL" clId="{70886EAF-F5A5-4E50-B1DF-ECEAF75F24D3}" dt="2020-10-23T16:21:58.046" v="89" actId="47"/>
        <pc:sldMkLst>
          <pc:docMk/>
          <pc:sldMk cId="2938032068" sldId="1391"/>
        </pc:sldMkLst>
      </pc:sldChg>
      <pc:sldChg chg="del">
        <pc:chgData name="Laura Degnon" userId="e25365a2-2e2a-4953-a5af-fef58d7da204" providerId="ADAL" clId="{70886EAF-F5A5-4E50-B1DF-ECEAF75F24D3}" dt="2020-10-23T16:21:58.299" v="90" actId="47"/>
        <pc:sldMkLst>
          <pc:docMk/>
          <pc:sldMk cId="318049228" sldId="1392"/>
        </pc:sldMkLst>
      </pc:sldChg>
      <pc:sldChg chg="del">
        <pc:chgData name="Laura Degnon" userId="e25365a2-2e2a-4953-a5af-fef58d7da204" providerId="ADAL" clId="{70886EAF-F5A5-4E50-B1DF-ECEAF75F24D3}" dt="2020-10-23T17:16:37.031" v="188" actId="47"/>
        <pc:sldMkLst>
          <pc:docMk/>
          <pc:sldMk cId="936829672" sldId="1392"/>
        </pc:sldMkLst>
      </pc:sldChg>
      <pc:sldChg chg="del">
        <pc:chgData name="Laura Degnon" userId="e25365a2-2e2a-4953-a5af-fef58d7da204" providerId="ADAL" clId="{70886EAF-F5A5-4E50-B1DF-ECEAF75F24D3}" dt="2020-10-23T17:16:37.932" v="189" actId="47"/>
        <pc:sldMkLst>
          <pc:docMk/>
          <pc:sldMk cId="3487903604" sldId="1393"/>
        </pc:sldMkLst>
      </pc:sldChg>
      <pc:sldChg chg="del">
        <pc:chgData name="Laura Degnon" userId="e25365a2-2e2a-4953-a5af-fef58d7da204" providerId="ADAL" clId="{70886EAF-F5A5-4E50-B1DF-ECEAF75F24D3}" dt="2020-10-23T16:21:58.547" v="91" actId="47"/>
        <pc:sldMkLst>
          <pc:docMk/>
          <pc:sldMk cId="4073837529" sldId="1393"/>
        </pc:sldMkLst>
      </pc:sldChg>
      <pc:sldChg chg="del">
        <pc:chgData name="Laura Degnon" userId="e25365a2-2e2a-4953-a5af-fef58d7da204" providerId="ADAL" clId="{70886EAF-F5A5-4E50-B1DF-ECEAF75F24D3}" dt="2020-10-23T17:16:38.186" v="190" actId="47"/>
        <pc:sldMkLst>
          <pc:docMk/>
          <pc:sldMk cId="2462789447" sldId="1394"/>
        </pc:sldMkLst>
      </pc:sldChg>
      <pc:sldChg chg="del">
        <pc:chgData name="Laura Degnon" userId="e25365a2-2e2a-4953-a5af-fef58d7da204" providerId="ADAL" clId="{70886EAF-F5A5-4E50-B1DF-ECEAF75F24D3}" dt="2020-10-23T16:21:58.803" v="92" actId="47"/>
        <pc:sldMkLst>
          <pc:docMk/>
          <pc:sldMk cId="2691364163" sldId="1394"/>
        </pc:sldMkLst>
      </pc:sldChg>
      <pc:sldChg chg="del">
        <pc:chgData name="Laura Degnon" userId="e25365a2-2e2a-4953-a5af-fef58d7da204" providerId="ADAL" clId="{70886EAF-F5A5-4E50-B1DF-ECEAF75F24D3}" dt="2020-10-23T17:16:38.438" v="191" actId="47"/>
        <pc:sldMkLst>
          <pc:docMk/>
          <pc:sldMk cId="909058813" sldId="1395"/>
        </pc:sldMkLst>
      </pc:sldChg>
      <pc:sldChg chg="del">
        <pc:chgData name="Laura Degnon" userId="e25365a2-2e2a-4953-a5af-fef58d7da204" providerId="ADAL" clId="{70886EAF-F5A5-4E50-B1DF-ECEAF75F24D3}" dt="2020-10-23T16:21:59.063" v="93" actId="47"/>
        <pc:sldMkLst>
          <pc:docMk/>
          <pc:sldMk cId="4280074978" sldId="1395"/>
        </pc:sldMkLst>
      </pc:sldChg>
      <pc:sldChg chg="del">
        <pc:chgData name="Laura Degnon" userId="e25365a2-2e2a-4953-a5af-fef58d7da204" providerId="ADAL" clId="{70886EAF-F5A5-4E50-B1DF-ECEAF75F24D3}" dt="2020-10-23T17:16:39.087" v="192" actId="47"/>
        <pc:sldMkLst>
          <pc:docMk/>
          <pc:sldMk cId="30802618" sldId="1396"/>
        </pc:sldMkLst>
      </pc:sldChg>
      <pc:sldChg chg="add del">
        <pc:chgData name="Laura Degnon" userId="e25365a2-2e2a-4953-a5af-fef58d7da204" providerId="ADAL" clId="{70886EAF-F5A5-4E50-B1DF-ECEAF75F24D3}" dt="2020-10-23T16:21:59.317" v="94" actId="47"/>
        <pc:sldMkLst>
          <pc:docMk/>
          <pc:sldMk cId="129043137" sldId="1396"/>
        </pc:sldMkLst>
      </pc:sldChg>
      <pc:sldChg chg="add del">
        <pc:chgData name="Laura Degnon" userId="e25365a2-2e2a-4953-a5af-fef58d7da204" providerId="ADAL" clId="{70886EAF-F5A5-4E50-B1DF-ECEAF75F24D3}" dt="2020-10-23T16:21:59.586" v="95" actId="47"/>
        <pc:sldMkLst>
          <pc:docMk/>
          <pc:sldMk cId="1104764220" sldId="1397"/>
        </pc:sldMkLst>
      </pc:sldChg>
      <pc:sldChg chg="del">
        <pc:chgData name="Laura Degnon" userId="e25365a2-2e2a-4953-a5af-fef58d7da204" providerId="ADAL" clId="{70886EAF-F5A5-4E50-B1DF-ECEAF75F24D3}" dt="2020-10-23T17:16:39.731" v="193" actId="47"/>
        <pc:sldMkLst>
          <pc:docMk/>
          <pc:sldMk cId="4195281382" sldId="1397"/>
        </pc:sldMkLst>
      </pc:sldChg>
      <pc:sldChg chg="del">
        <pc:chgData name="Laura Degnon" userId="e25365a2-2e2a-4953-a5af-fef58d7da204" providerId="ADAL" clId="{70886EAF-F5A5-4E50-B1DF-ECEAF75F24D3}" dt="2020-10-23T17:16:40.205" v="194" actId="47"/>
        <pc:sldMkLst>
          <pc:docMk/>
          <pc:sldMk cId="2531462482" sldId="1398"/>
        </pc:sldMkLst>
      </pc:sldChg>
      <pc:sldChg chg="add del">
        <pc:chgData name="Laura Degnon" userId="e25365a2-2e2a-4953-a5af-fef58d7da204" providerId="ADAL" clId="{70886EAF-F5A5-4E50-B1DF-ECEAF75F24D3}" dt="2020-10-23T16:21:59.834" v="96" actId="47"/>
        <pc:sldMkLst>
          <pc:docMk/>
          <pc:sldMk cId="3120139599" sldId="1398"/>
        </pc:sldMkLst>
      </pc:sldChg>
      <pc:sldChg chg="del">
        <pc:chgData name="Laura Degnon" userId="e25365a2-2e2a-4953-a5af-fef58d7da204" providerId="ADAL" clId="{70886EAF-F5A5-4E50-B1DF-ECEAF75F24D3}" dt="2020-10-23T17:16:40.637" v="195" actId="47"/>
        <pc:sldMkLst>
          <pc:docMk/>
          <pc:sldMk cId="1128050392" sldId="1399"/>
        </pc:sldMkLst>
      </pc:sldChg>
      <pc:sldChg chg="add del">
        <pc:chgData name="Laura Degnon" userId="e25365a2-2e2a-4953-a5af-fef58d7da204" providerId="ADAL" clId="{70886EAF-F5A5-4E50-B1DF-ECEAF75F24D3}" dt="2020-10-23T16:22:00.065" v="97" actId="47"/>
        <pc:sldMkLst>
          <pc:docMk/>
          <pc:sldMk cId="3449003887" sldId="1399"/>
        </pc:sldMkLst>
      </pc:sldChg>
      <pc:sldChg chg="del">
        <pc:chgData name="Laura Degnon" userId="e25365a2-2e2a-4953-a5af-fef58d7da204" providerId="ADAL" clId="{70886EAF-F5A5-4E50-B1DF-ECEAF75F24D3}" dt="2020-10-23T17:16:41.138" v="196" actId="47"/>
        <pc:sldMkLst>
          <pc:docMk/>
          <pc:sldMk cId="1203682112" sldId="1400"/>
        </pc:sldMkLst>
      </pc:sldChg>
      <pc:sldChg chg="add del">
        <pc:chgData name="Laura Degnon" userId="e25365a2-2e2a-4953-a5af-fef58d7da204" providerId="ADAL" clId="{70886EAF-F5A5-4E50-B1DF-ECEAF75F24D3}" dt="2020-10-23T16:22:00.348" v="98" actId="47"/>
        <pc:sldMkLst>
          <pc:docMk/>
          <pc:sldMk cId="3761627209" sldId="1400"/>
        </pc:sldMkLst>
      </pc:sldChg>
      <pc:sldChg chg="add del">
        <pc:chgData name="Laura Degnon" userId="e25365a2-2e2a-4953-a5af-fef58d7da204" providerId="ADAL" clId="{70886EAF-F5A5-4E50-B1DF-ECEAF75F24D3}" dt="2020-10-23T16:22:00.620" v="99" actId="47"/>
        <pc:sldMkLst>
          <pc:docMk/>
          <pc:sldMk cId="601638297" sldId="1401"/>
        </pc:sldMkLst>
      </pc:sldChg>
      <pc:sldChg chg="del">
        <pc:chgData name="Laura Degnon" userId="e25365a2-2e2a-4953-a5af-fef58d7da204" providerId="ADAL" clId="{70886EAF-F5A5-4E50-B1DF-ECEAF75F24D3}" dt="2020-10-23T17:16:41.608" v="197" actId="47"/>
        <pc:sldMkLst>
          <pc:docMk/>
          <pc:sldMk cId="770663539" sldId="1401"/>
        </pc:sldMkLst>
      </pc:sldChg>
      <pc:sldChg chg="add del">
        <pc:chgData name="Laura Degnon" userId="e25365a2-2e2a-4953-a5af-fef58d7da204" providerId="ADAL" clId="{70886EAF-F5A5-4E50-B1DF-ECEAF75F24D3}" dt="2020-10-23T16:22:00.884" v="100" actId="47"/>
        <pc:sldMkLst>
          <pc:docMk/>
          <pc:sldMk cId="1527474925" sldId="1402"/>
        </pc:sldMkLst>
      </pc:sldChg>
      <pc:sldChg chg="add del">
        <pc:chgData name="Laura Degnon" userId="e25365a2-2e2a-4953-a5af-fef58d7da204" providerId="ADAL" clId="{70886EAF-F5A5-4E50-B1DF-ECEAF75F24D3}" dt="2020-10-23T16:22:01.590" v="101" actId="47"/>
        <pc:sldMkLst>
          <pc:docMk/>
          <pc:sldMk cId="2850252388" sldId="1403"/>
        </pc:sldMkLst>
      </pc:sldChg>
      <pc:sldChg chg="add del">
        <pc:chgData name="Laura Degnon" userId="e25365a2-2e2a-4953-a5af-fef58d7da204" providerId="ADAL" clId="{70886EAF-F5A5-4E50-B1DF-ECEAF75F24D3}" dt="2020-10-23T16:22:02.169" v="102" actId="47"/>
        <pc:sldMkLst>
          <pc:docMk/>
          <pc:sldMk cId="2448380825" sldId="1404"/>
        </pc:sldMkLst>
      </pc:sldChg>
      <pc:sldChg chg="add del">
        <pc:chgData name="Laura Degnon" userId="e25365a2-2e2a-4953-a5af-fef58d7da204" providerId="ADAL" clId="{70886EAF-F5A5-4E50-B1DF-ECEAF75F24D3}" dt="2020-10-23T16:22:02.424" v="103" actId="47"/>
        <pc:sldMkLst>
          <pc:docMk/>
          <pc:sldMk cId="1636880980" sldId="1405"/>
        </pc:sldMkLst>
      </pc:sldChg>
      <pc:sldChg chg="add del">
        <pc:chgData name="Laura Degnon" userId="e25365a2-2e2a-4953-a5af-fef58d7da204" providerId="ADAL" clId="{70886EAF-F5A5-4E50-B1DF-ECEAF75F24D3}" dt="2020-10-23T16:22:03.110" v="104" actId="47"/>
        <pc:sldMkLst>
          <pc:docMk/>
          <pc:sldMk cId="485730482" sldId="1406"/>
        </pc:sldMkLst>
      </pc:sldChg>
      <pc:sldChg chg="add del">
        <pc:chgData name="Laura Degnon" userId="e25365a2-2e2a-4953-a5af-fef58d7da204" providerId="ADAL" clId="{70886EAF-F5A5-4E50-B1DF-ECEAF75F24D3}" dt="2020-10-23T16:22:03.853" v="105" actId="47"/>
        <pc:sldMkLst>
          <pc:docMk/>
          <pc:sldMk cId="241495681" sldId="1407"/>
        </pc:sldMkLst>
      </pc:sldChg>
      <pc:sldChg chg="add del">
        <pc:chgData name="Laura Degnon" userId="e25365a2-2e2a-4953-a5af-fef58d7da204" providerId="ADAL" clId="{70886EAF-F5A5-4E50-B1DF-ECEAF75F24D3}" dt="2020-10-23T16:22:04.144" v="106" actId="47"/>
        <pc:sldMkLst>
          <pc:docMk/>
          <pc:sldMk cId="4237473426" sldId="1408"/>
        </pc:sldMkLst>
      </pc:sldChg>
      <pc:sldChg chg="add del">
        <pc:chgData name="Laura Degnon" userId="e25365a2-2e2a-4953-a5af-fef58d7da204" providerId="ADAL" clId="{70886EAF-F5A5-4E50-B1DF-ECEAF75F24D3}" dt="2020-10-23T16:22:04.698" v="107" actId="47"/>
        <pc:sldMkLst>
          <pc:docMk/>
          <pc:sldMk cId="1317050894" sldId="1409"/>
        </pc:sldMkLst>
      </pc:sldChg>
      <pc:sldChg chg="del">
        <pc:chgData name="Laura Degnon" userId="e25365a2-2e2a-4953-a5af-fef58d7da204" providerId="ADAL" clId="{70886EAF-F5A5-4E50-B1DF-ECEAF75F24D3}" dt="2020-10-23T16:22:05.292" v="108" actId="47"/>
        <pc:sldMkLst>
          <pc:docMk/>
          <pc:sldMk cId="436289749" sldId="1410"/>
        </pc:sldMkLst>
      </pc:sldChg>
      <pc:sldChg chg="modSp mod">
        <pc:chgData name="Laura Degnon" userId="e25365a2-2e2a-4953-a5af-fef58d7da204" providerId="ADAL" clId="{70886EAF-F5A5-4E50-B1DF-ECEAF75F24D3}" dt="2020-10-23T17:16:12.166" v="173" actId="27636"/>
        <pc:sldMkLst>
          <pc:docMk/>
          <pc:sldMk cId="1902061361" sldId="1410"/>
        </pc:sldMkLst>
        <pc:spChg chg="mod">
          <ac:chgData name="Laura Degnon" userId="e25365a2-2e2a-4953-a5af-fef58d7da204" providerId="ADAL" clId="{70886EAF-F5A5-4E50-B1DF-ECEAF75F24D3}" dt="2020-10-23T17:16:12.166" v="172" actId="27636"/>
          <ac:spMkLst>
            <pc:docMk/>
            <pc:sldMk cId="1902061361" sldId="1410"/>
            <ac:spMk id="2" creationId="{8647CDF9-B2A4-F74F-84BA-5FD1DA6CA694}"/>
          </ac:spMkLst>
        </pc:spChg>
        <pc:spChg chg="mod">
          <ac:chgData name="Laura Degnon" userId="e25365a2-2e2a-4953-a5af-fef58d7da204" providerId="ADAL" clId="{70886EAF-F5A5-4E50-B1DF-ECEAF75F24D3}" dt="2020-10-23T17:16:12.166" v="173" actId="27636"/>
          <ac:spMkLst>
            <pc:docMk/>
            <pc:sldMk cId="1902061361" sldId="1410"/>
            <ac:spMk id="3" creationId="{BE3D98C7-3BD7-4144-8963-DDC6F9263E65}"/>
          </ac:spMkLst>
        </pc:spChg>
      </pc:sldChg>
      <pc:sldChg chg="del">
        <pc:chgData name="Laura Degnon" userId="e25365a2-2e2a-4953-a5af-fef58d7da204" providerId="ADAL" clId="{70886EAF-F5A5-4E50-B1DF-ECEAF75F24D3}" dt="2020-10-23T16:22:06.684" v="109" actId="47"/>
        <pc:sldMkLst>
          <pc:docMk/>
          <pc:sldMk cId="3137110237" sldId="1411"/>
        </pc:sldMkLst>
      </pc:sldChg>
      <pc:sldChg chg="del">
        <pc:chgData name="Laura Degnon" userId="e25365a2-2e2a-4953-a5af-fef58d7da204" providerId="ADAL" clId="{70886EAF-F5A5-4E50-B1DF-ECEAF75F24D3}" dt="2020-10-23T16:22:07.424" v="110" actId="47"/>
        <pc:sldMkLst>
          <pc:docMk/>
          <pc:sldMk cId="372054870" sldId="1412"/>
        </pc:sldMkLst>
      </pc:sldChg>
      <pc:sldChg chg="del">
        <pc:chgData name="Laura Degnon" userId="e25365a2-2e2a-4953-a5af-fef58d7da204" providerId="ADAL" clId="{70886EAF-F5A5-4E50-B1DF-ECEAF75F24D3}" dt="2020-10-23T16:22:08.373" v="111" actId="47"/>
        <pc:sldMkLst>
          <pc:docMk/>
          <pc:sldMk cId="2499642331" sldId="1413"/>
        </pc:sldMkLst>
      </pc:sldChg>
      <pc:sldChg chg="del">
        <pc:chgData name="Laura Degnon" userId="e25365a2-2e2a-4953-a5af-fef58d7da204" providerId="ADAL" clId="{70886EAF-F5A5-4E50-B1DF-ECEAF75F24D3}" dt="2020-10-23T16:22:09.113" v="112" actId="47"/>
        <pc:sldMkLst>
          <pc:docMk/>
          <pc:sldMk cId="2277459617" sldId="1414"/>
        </pc:sldMkLst>
      </pc:sldChg>
      <pc:sldChg chg="del">
        <pc:chgData name="Laura Degnon" userId="e25365a2-2e2a-4953-a5af-fef58d7da204" providerId="ADAL" clId="{70886EAF-F5A5-4E50-B1DF-ECEAF75F24D3}" dt="2020-10-23T16:22:10.395" v="113" actId="47"/>
        <pc:sldMkLst>
          <pc:docMk/>
          <pc:sldMk cId="737389450" sldId="1415"/>
        </pc:sldMkLst>
      </pc:sldChg>
      <pc:sldChg chg="del">
        <pc:chgData name="Laura Degnon" userId="e25365a2-2e2a-4953-a5af-fef58d7da204" providerId="ADAL" clId="{70886EAF-F5A5-4E50-B1DF-ECEAF75F24D3}" dt="2020-10-23T16:22:11.250" v="114" actId="47"/>
        <pc:sldMkLst>
          <pc:docMk/>
          <pc:sldMk cId="1194172342" sldId="1416"/>
        </pc:sldMkLst>
      </pc:sldChg>
      <pc:sldChg chg="del">
        <pc:chgData name="Laura Degnon" userId="e25365a2-2e2a-4953-a5af-fef58d7da204" providerId="ADAL" clId="{70886EAF-F5A5-4E50-B1DF-ECEAF75F24D3}" dt="2020-10-23T16:22:13.102" v="115" actId="47"/>
        <pc:sldMkLst>
          <pc:docMk/>
          <pc:sldMk cId="281669153" sldId="1417"/>
        </pc:sldMkLst>
      </pc:sldChg>
      <pc:sldChg chg="del">
        <pc:chgData name="Laura Degnon" userId="e25365a2-2e2a-4953-a5af-fef58d7da204" providerId="ADAL" clId="{70886EAF-F5A5-4E50-B1DF-ECEAF75F24D3}" dt="2020-10-23T16:22:13.890" v="116" actId="47"/>
        <pc:sldMkLst>
          <pc:docMk/>
          <pc:sldMk cId="154366047" sldId="1418"/>
        </pc:sldMkLst>
      </pc:sldChg>
      <pc:sldChg chg="del">
        <pc:chgData name="Laura Degnon" userId="e25365a2-2e2a-4953-a5af-fef58d7da204" providerId="ADAL" clId="{70886EAF-F5A5-4E50-B1DF-ECEAF75F24D3}" dt="2020-10-23T16:22:14.961" v="117" actId="47"/>
        <pc:sldMkLst>
          <pc:docMk/>
          <pc:sldMk cId="2153206330" sldId="1419"/>
        </pc:sldMkLst>
      </pc:sldChg>
      <pc:sldChg chg="del">
        <pc:chgData name="Laura Degnon" userId="e25365a2-2e2a-4953-a5af-fef58d7da204" providerId="ADAL" clId="{70886EAF-F5A5-4E50-B1DF-ECEAF75F24D3}" dt="2020-10-23T16:22:16.095" v="118" actId="47"/>
        <pc:sldMkLst>
          <pc:docMk/>
          <pc:sldMk cId="4149679880" sldId="1420"/>
        </pc:sldMkLst>
      </pc:sldChg>
      <pc:sldChg chg="del">
        <pc:chgData name="Laura Degnon" userId="e25365a2-2e2a-4953-a5af-fef58d7da204" providerId="ADAL" clId="{70886EAF-F5A5-4E50-B1DF-ECEAF75F24D3}" dt="2020-10-23T16:22:16.666" v="119" actId="47"/>
        <pc:sldMkLst>
          <pc:docMk/>
          <pc:sldMk cId="1902435278" sldId="1421"/>
        </pc:sldMkLst>
      </pc:sldChg>
      <pc:sldChg chg="del">
        <pc:chgData name="Laura Degnon" userId="e25365a2-2e2a-4953-a5af-fef58d7da204" providerId="ADAL" clId="{70886EAF-F5A5-4E50-B1DF-ECEAF75F24D3}" dt="2020-10-23T16:22:17.408" v="120" actId="47"/>
        <pc:sldMkLst>
          <pc:docMk/>
          <pc:sldMk cId="3259619949" sldId="1422"/>
        </pc:sldMkLst>
      </pc:sldChg>
      <pc:sldChg chg="del">
        <pc:chgData name="Laura Degnon" userId="e25365a2-2e2a-4953-a5af-fef58d7da204" providerId="ADAL" clId="{70886EAF-F5A5-4E50-B1DF-ECEAF75F24D3}" dt="2020-10-23T16:22:18.068" v="121" actId="47"/>
        <pc:sldMkLst>
          <pc:docMk/>
          <pc:sldMk cId="4213909558" sldId="1423"/>
        </pc:sldMkLst>
      </pc:sldChg>
      <pc:sldChg chg="del">
        <pc:chgData name="Laura Degnon" userId="e25365a2-2e2a-4953-a5af-fef58d7da204" providerId="ADAL" clId="{70886EAF-F5A5-4E50-B1DF-ECEAF75F24D3}" dt="2020-10-23T16:22:18.655" v="122" actId="47"/>
        <pc:sldMkLst>
          <pc:docMk/>
          <pc:sldMk cId="413258490" sldId="1424"/>
        </pc:sldMkLst>
      </pc:sldChg>
      <pc:sldChg chg="del">
        <pc:chgData name="Laura Degnon" userId="e25365a2-2e2a-4953-a5af-fef58d7da204" providerId="ADAL" clId="{70886EAF-F5A5-4E50-B1DF-ECEAF75F24D3}" dt="2020-10-23T16:22:19.474" v="123" actId="47"/>
        <pc:sldMkLst>
          <pc:docMk/>
          <pc:sldMk cId="3148315438" sldId="1425"/>
        </pc:sldMkLst>
      </pc:sldChg>
      <pc:sldChg chg="del">
        <pc:chgData name="Laura Degnon" userId="e25365a2-2e2a-4953-a5af-fef58d7da204" providerId="ADAL" clId="{70886EAF-F5A5-4E50-B1DF-ECEAF75F24D3}" dt="2020-10-23T16:22:19.976" v="124" actId="47"/>
        <pc:sldMkLst>
          <pc:docMk/>
          <pc:sldMk cId="665288030" sldId="1426"/>
        </pc:sldMkLst>
      </pc:sldChg>
      <pc:sldChg chg="del">
        <pc:chgData name="Laura Degnon" userId="e25365a2-2e2a-4953-a5af-fef58d7da204" providerId="ADAL" clId="{70886EAF-F5A5-4E50-B1DF-ECEAF75F24D3}" dt="2020-10-23T16:22:20.630" v="125" actId="47"/>
        <pc:sldMkLst>
          <pc:docMk/>
          <pc:sldMk cId="4169254689" sldId="1427"/>
        </pc:sldMkLst>
      </pc:sldChg>
      <pc:sldChg chg="del">
        <pc:chgData name="Laura Degnon" userId="e25365a2-2e2a-4953-a5af-fef58d7da204" providerId="ADAL" clId="{70886EAF-F5A5-4E50-B1DF-ECEAF75F24D3}" dt="2020-10-23T16:22:21.332" v="126" actId="47"/>
        <pc:sldMkLst>
          <pc:docMk/>
          <pc:sldMk cId="1438432248" sldId="1428"/>
        </pc:sldMkLst>
      </pc:sldChg>
      <pc:sldChg chg="del">
        <pc:chgData name="Laura Degnon" userId="e25365a2-2e2a-4953-a5af-fef58d7da204" providerId="ADAL" clId="{70886EAF-F5A5-4E50-B1DF-ECEAF75F24D3}" dt="2020-10-23T16:22:22.388" v="127" actId="47"/>
        <pc:sldMkLst>
          <pc:docMk/>
          <pc:sldMk cId="1327781583" sldId="1429"/>
        </pc:sldMkLst>
      </pc:sldChg>
      <pc:sldChg chg="del">
        <pc:chgData name="Laura Degnon" userId="e25365a2-2e2a-4953-a5af-fef58d7da204" providerId="ADAL" clId="{70886EAF-F5A5-4E50-B1DF-ECEAF75F24D3}" dt="2020-10-23T16:22:23.190" v="128" actId="47"/>
        <pc:sldMkLst>
          <pc:docMk/>
          <pc:sldMk cId="2362306205" sldId="1430"/>
        </pc:sldMkLst>
      </pc:sldChg>
      <pc:sldChg chg="del">
        <pc:chgData name="Laura Degnon" userId="e25365a2-2e2a-4953-a5af-fef58d7da204" providerId="ADAL" clId="{70886EAF-F5A5-4E50-B1DF-ECEAF75F24D3}" dt="2020-10-23T16:22:24.254" v="129" actId="47"/>
        <pc:sldMkLst>
          <pc:docMk/>
          <pc:sldMk cId="157265363" sldId="1431"/>
        </pc:sldMkLst>
      </pc:sldChg>
      <pc:sldChg chg="del">
        <pc:chgData name="Laura Degnon" userId="e25365a2-2e2a-4953-a5af-fef58d7da204" providerId="ADAL" clId="{70886EAF-F5A5-4E50-B1DF-ECEAF75F24D3}" dt="2020-10-23T16:22:25.006" v="130" actId="47"/>
        <pc:sldMkLst>
          <pc:docMk/>
          <pc:sldMk cId="1429601979" sldId="1432"/>
        </pc:sldMkLst>
      </pc:sldChg>
      <pc:sldChg chg="del">
        <pc:chgData name="Laura Degnon" userId="e25365a2-2e2a-4953-a5af-fef58d7da204" providerId="ADAL" clId="{70886EAF-F5A5-4E50-B1DF-ECEAF75F24D3}" dt="2020-10-23T16:22:25.754" v="131" actId="47"/>
        <pc:sldMkLst>
          <pc:docMk/>
          <pc:sldMk cId="3143841453" sldId="1433"/>
        </pc:sldMkLst>
      </pc:sldChg>
      <pc:sldChg chg="del">
        <pc:chgData name="Laura Degnon" userId="e25365a2-2e2a-4953-a5af-fef58d7da204" providerId="ADAL" clId="{70886EAF-F5A5-4E50-B1DF-ECEAF75F24D3}" dt="2020-10-23T16:22:52.738" v="132" actId="47"/>
        <pc:sldMkLst>
          <pc:docMk/>
          <pc:sldMk cId="845094378" sldId="1434"/>
        </pc:sldMkLst>
      </pc:sldChg>
      <pc:sldChg chg="del">
        <pc:chgData name="Laura Degnon" userId="e25365a2-2e2a-4953-a5af-fef58d7da204" providerId="ADAL" clId="{70886EAF-F5A5-4E50-B1DF-ECEAF75F24D3}" dt="2020-10-23T16:22:54.130" v="133" actId="47"/>
        <pc:sldMkLst>
          <pc:docMk/>
          <pc:sldMk cId="3826924909" sldId="1435"/>
        </pc:sldMkLst>
      </pc:sldChg>
      <pc:sldChg chg="del">
        <pc:chgData name="Laura Degnon" userId="e25365a2-2e2a-4953-a5af-fef58d7da204" providerId="ADAL" clId="{70886EAF-F5A5-4E50-B1DF-ECEAF75F24D3}" dt="2020-10-23T16:22:55.126" v="134" actId="47"/>
        <pc:sldMkLst>
          <pc:docMk/>
          <pc:sldMk cId="1154097849" sldId="1436"/>
        </pc:sldMkLst>
      </pc:sldChg>
      <pc:sldChg chg="del">
        <pc:chgData name="Laura Degnon" userId="e25365a2-2e2a-4953-a5af-fef58d7da204" providerId="ADAL" clId="{70886EAF-F5A5-4E50-B1DF-ECEAF75F24D3}" dt="2020-10-23T16:22:55.948" v="135" actId="47"/>
        <pc:sldMkLst>
          <pc:docMk/>
          <pc:sldMk cId="3449761006" sldId="1437"/>
        </pc:sldMkLst>
      </pc:sldChg>
      <pc:sldChg chg="del">
        <pc:chgData name="Laura Degnon" userId="e25365a2-2e2a-4953-a5af-fef58d7da204" providerId="ADAL" clId="{70886EAF-F5A5-4E50-B1DF-ECEAF75F24D3}" dt="2020-10-23T16:22:57.031" v="136" actId="47"/>
        <pc:sldMkLst>
          <pc:docMk/>
          <pc:sldMk cId="2981401987" sldId="1438"/>
        </pc:sldMkLst>
      </pc:sldChg>
      <pc:sldChg chg="del">
        <pc:chgData name="Laura Degnon" userId="e25365a2-2e2a-4953-a5af-fef58d7da204" providerId="ADAL" clId="{70886EAF-F5A5-4E50-B1DF-ECEAF75F24D3}" dt="2020-10-23T16:22:57.995" v="137" actId="47"/>
        <pc:sldMkLst>
          <pc:docMk/>
          <pc:sldMk cId="426153865" sldId="1439"/>
        </pc:sldMkLst>
      </pc:sldChg>
      <pc:sldChg chg="del">
        <pc:chgData name="Laura Degnon" userId="e25365a2-2e2a-4953-a5af-fef58d7da204" providerId="ADAL" clId="{70886EAF-F5A5-4E50-B1DF-ECEAF75F24D3}" dt="2020-10-23T16:22:59.298" v="138" actId="47"/>
        <pc:sldMkLst>
          <pc:docMk/>
          <pc:sldMk cId="3184076652" sldId="1440"/>
        </pc:sldMkLst>
      </pc:sldChg>
      <pc:sldChg chg="del">
        <pc:chgData name="Laura Degnon" userId="e25365a2-2e2a-4953-a5af-fef58d7da204" providerId="ADAL" clId="{70886EAF-F5A5-4E50-B1DF-ECEAF75F24D3}" dt="2020-10-23T16:23:00.222" v="139" actId="47"/>
        <pc:sldMkLst>
          <pc:docMk/>
          <pc:sldMk cId="3928132732" sldId="1441"/>
        </pc:sldMkLst>
      </pc:sldChg>
      <pc:sldMasterChg chg="del delSldLayout">
        <pc:chgData name="Laura Degnon" userId="e25365a2-2e2a-4953-a5af-fef58d7da204" providerId="ADAL" clId="{70886EAF-F5A5-4E50-B1DF-ECEAF75F24D3}" dt="2020-10-23T16:23:00.222" v="139" actId="47"/>
        <pc:sldMasterMkLst>
          <pc:docMk/>
          <pc:sldMasterMk cId="2264604655" sldId="2147483711"/>
        </pc:sldMasterMkLst>
        <pc:sldLayoutChg chg="del">
          <pc:chgData name="Laura Degnon" userId="e25365a2-2e2a-4953-a5af-fef58d7da204" providerId="ADAL" clId="{70886EAF-F5A5-4E50-B1DF-ECEAF75F24D3}" dt="2020-10-23T16:23:00.222" v="139" actId="47"/>
          <pc:sldLayoutMkLst>
            <pc:docMk/>
            <pc:sldMasterMk cId="2264604655" sldId="2147483711"/>
            <pc:sldLayoutMk cId="1825472010" sldId="2147483712"/>
          </pc:sldLayoutMkLst>
        </pc:sldLayoutChg>
        <pc:sldLayoutChg chg="del">
          <pc:chgData name="Laura Degnon" userId="e25365a2-2e2a-4953-a5af-fef58d7da204" providerId="ADAL" clId="{70886EAF-F5A5-4E50-B1DF-ECEAF75F24D3}" dt="2020-10-23T16:23:00.222" v="139" actId="47"/>
          <pc:sldLayoutMkLst>
            <pc:docMk/>
            <pc:sldMasterMk cId="2264604655" sldId="2147483711"/>
            <pc:sldLayoutMk cId="369298063" sldId="2147483713"/>
          </pc:sldLayoutMkLst>
        </pc:sldLayoutChg>
        <pc:sldLayoutChg chg="del">
          <pc:chgData name="Laura Degnon" userId="e25365a2-2e2a-4953-a5af-fef58d7da204" providerId="ADAL" clId="{70886EAF-F5A5-4E50-B1DF-ECEAF75F24D3}" dt="2020-10-23T16:23:00.222" v="139" actId="47"/>
          <pc:sldLayoutMkLst>
            <pc:docMk/>
            <pc:sldMasterMk cId="2264604655" sldId="2147483711"/>
            <pc:sldLayoutMk cId="2720398092" sldId="2147483714"/>
          </pc:sldLayoutMkLst>
        </pc:sldLayoutChg>
        <pc:sldLayoutChg chg="del">
          <pc:chgData name="Laura Degnon" userId="e25365a2-2e2a-4953-a5af-fef58d7da204" providerId="ADAL" clId="{70886EAF-F5A5-4E50-B1DF-ECEAF75F24D3}" dt="2020-10-23T16:23:00.222" v="139" actId="47"/>
          <pc:sldLayoutMkLst>
            <pc:docMk/>
            <pc:sldMasterMk cId="2264604655" sldId="2147483711"/>
            <pc:sldLayoutMk cId="958795038" sldId="2147483715"/>
          </pc:sldLayoutMkLst>
        </pc:sldLayoutChg>
        <pc:sldLayoutChg chg="del">
          <pc:chgData name="Laura Degnon" userId="e25365a2-2e2a-4953-a5af-fef58d7da204" providerId="ADAL" clId="{70886EAF-F5A5-4E50-B1DF-ECEAF75F24D3}" dt="2020-10-23T16:23:00.222" v="139" actId="47"/>
          <pc:sldLayoutMkLst>
            <pc:docMk/>
            <pc:sldMasterMk cId="2264604655" sldId="2147483711"/>
            <pc:sldLayoutMk cId="3960830251" sldId="2147483716"/>
          </pc:sldLayoutMkLst>
        </pc:sldLayoutChg>
        <pc:sldLayoutChg chg="del">
          <pc:chgData name="Laura Degnon" userId="e25365a2-2e2a-4953-a5af-fef58d7da204" providerId="ADAL" clId="{70886EAF-F5A5-4E50-B1DF-ECEAF75F24D3}" dt="2020-10-23T16:23:00.222" v="139" actId="47"/>
          <pc:sldLayoutMkLst>
            <pc:docMk/>
            <pc:sldMasterMk cId="2264604655" sldId="2147483711"/>
            <pc:sldLayoutMk cId="1520389273" sldId="2147483717"/>
          </pc:sldLayoutMkLst>
        </pc:sldLayoutChg>
        <pc:sldLayoutChg chg="del">
          <pc:chgData name="Laura Degnon" userId="e25365a2-2e2a-4953-a5af-fef58d7da204" providerId="ADAL" clId="{70886EAF-F5A5-4E50-B1DF-ECEAF75F24D3}" dt="2020-10-23T16:23:00.222" v="139" actId="47"/>
          <pc:sldLayoutMkLst>
            <pc:docMk/>
            <pc:sldMasterMk cId="2264604655" sldId="2147483711"/>
            <pc:sldLayoutMk cId="312510319" sldId="2147483718"/>
          </pc:sldLayoutMkLst>
        </pc:sldLayoutChg>
        <pc:sldLayoutChg chg="del">
          <pc:chgData name="Laura Degnon" userId="e25365a2-2e2a-4953-a5af-fef58d7da204" providerId="ADAL" clId="{70886EAF-F5A5-4E50-B1DF-ECEAF75F24D3}" dt="2020-10-23T16:23:00.222" v="139" actId="47"/>
          <pc:sldLayoutMkLst>
            <pc:docMk/>
            <pc:sldMasterMk cId="2264604655" sldId="2147483711"/>
            <pc:sldLayoutMk cId="2194420396" sldId="2147483719"/>
          </pc:sldLayoutMkLst>
        </pc:sldLayoutChg>
        <pc:sldLayoutChg chg="del">
          <pc:chgData name="Laura Degnon" userId="e25365a2-2e2a-4953-a5af-fef58d7da204" providerId="ADAL" clId="{70886EAF-F5A5-4E50-B1DF-ECEAF75F24D3}" dt="2020-10-23T16:23:00.222" v="139" actId="47"/>
          <pc:sldLayoutMkLst>
            <pc:docMk/>
            <pc:sldMasterMk cId="2264604655" sldId="2147483711"/>
            <pc:sldLayoutMk cId="3223934987" sldId="2147483720"/>
          </pc:sldLayoutMkLst>
        </pc:sldLayoutChg>
        <pc:sldLayoutChg chg="del">
          <pc:chgData name="Laura Degnon" userId="e25365a2-2e2a-4953-a5af-fef58d7da204" providerId="ADAL" clId="{70886EAF-F5A5-4E50-B1DF-ECEAF75F24D3}" dt="2020-10-23T16:23:00.222" v="139" actId="47"/>
          <pc:sldLayoutMkLst>
            <pc:docMk/>
            <pc:sldMasterMk cId="2264604655" sldId="2147483711"/>
            <pc:sldLayoutMk cId="3413074106" sldId="2147483721"/>
          </pc:sldLayoutMkLst>
        </pc:sldLayoutChg>
        <pc:sldLayoutChg chg="del">
          <pc:chgData name="Laura Degnon" userId="e25365a2-2e2a-4953-a5af-fef58d7da204" providerId="ADAL" clId="{70886EAF-F5A5-4E50-B1DF-ECEAF75F24D3}" dt="2020-10-23T16:23:00.222" v="139" actId="47"/>
          <pc:sldLayoutMkLst>
            <pc:docMk/>
            <pc:sldMasterMk cId="2264604655" sldId="2147483711"/>
            <pc:sldLayoutMk cId="408916891" sldId="2147483722"/>
          </pc:sldLayoutMkLst>
        </pc:sldLayoutChg>
      </pc:sldMasterChg>
    </pc:docChg>
  </pc:docChgLst>
  <pc:docChgLst>
    <pc:chgData name="Erin Ross" userId="S::erin@degnon.org::21257853-5f56-41f6-9a9a-a64a7ce61ad1" providerId="AD" clId="Web-{31740E4A-2D5F-EE5C-A213-0C43A330852D}"/>
    <pc:docChg chg="addSld delSld modSld">
      <pc:chgData name="Erin Ross" userId="S::erin@degnon.org::21257853-5f56-41f6-9a9a-a64a7ce61ad1" providerId="AD" clId="Web-{31740E4A-2D5F-EE5C-A213-0C43A330852D}" dt="2020-10-23T17:05:24.639" v="82" actId="14100"/>
      <pc:docMkLst>
        <pc:docMk/>
      </pc:docMkLst>
      <pc:sldChg chg="addSp modSp">
        <pc:chgData name="Erin Ross" userId="S::erin@degnon.org::21257853-5f56-41f6-9a9a-a64a7ce61ad1" providerId="AD" clId="Web-{31740E4A-2D5F-EE5C-A213-0C43A330852D}" dt="2020-10-23T14:29:40.655" v="28" actId="1076"/>
        <pc:sldMkLst>
          <pc:docMk/>
          <pc:sldMk cId="250752193" sldId="1302"/>
        </pc:sldMkLst>
        <pc:spChg chg="mod">
          <ac:chgData name="Erin Ross" userId="S::erin@degnon.org::21257853-5f56-41f6-9a9a-a64a7ce61ad1" providerId="AD" clId="Web-{31740E4A-2D5F-EE5C-A213-0C43A330852D}" dt="2020-10-23T13:57:17.601" v="4" actId="20577"/>
          <ac:spMkLst>
            <pc:docMk/>
            <pc:sldMk cId="250752193" sldId="1302"/>
            <ac:spMk id="9" creationId="{08221DCE-4C7B-4422-B987-9FED380DABA9}"/>
          </ac:spMkLst>
        </pc:spChg>
        <pc:picChg chg="add mod modCrop">
          <ac:chgData name="Erin Ross" userId="S::erin@degnon.org::21257853-5f56-41f6-9a9a-a64a7ce61ad1" providerId="AD" clId="Web-{31740E4A-2D5F-EE5C-A213-0C43A330852D}" dt="2020-10-23T14:29:40.655" v="28" actId="1076"/>
          <ac:picMkLst>
            <pc:docMk/>
            <pc:sldMk cId="250752193" sldId="1302"/>
            <ac:picMk id="4" creationId="{6D56B00E-A90D-4825-8D7B-A1EC35A90920}"/>
          </ac:picMkLst>
        </pc:picChg>
      </pc:sldChg>
      <pc:sldChg chg="add replId">
        <pc:chgData name="Erin Ross" userId="S::erin@degnon.org::21257853-5f56-41f6-9a9a-a64a7ce61ad1" providerId="AD" clId="Web-{31740E4A-2D5F-EE5C-A213-0C43A330852D}" dt="2020-10-23T13:56:50.226" v="0"/>
        <pc:sldMkLst>
          <pc:docMk/>
          <pc:sldMk cId="4111975291" sldId="1382"/>
        </pc:sldMkLst>
      </pc:sldChg>
      <pc:sldChg chg="addSp modSp add replId">
        <pc:chgData name="Erin Ross" userId="S::erin@degnon.org::21257853-5f56-41f6-9a9a-a64a7ce61ad1" providerId="AD" clId="Web-{31740E4A-2D5F-EE5C-A213-0C43A330852D}" dt="2020-10-23T14:36:24.931" v="47" actId="1076"/>
        <pc:sldMkLst>
          <pc:docMk/>
          <pc:sldMk cId="3106009766" sldId="1383"/>
        </pc:sldMkLst>
        <pc:picChg chg="add mod modCrop">
          <ac:chgData name="Erin Ross" userId="S::erin@degnon.org::21257853-5f56-41f6-9a9a-a64a7ce61ad1" providerId="AD" clId="Web-{31740E4A-2D5F-EE5C-A213-0C43A330852D}" dt="2020-10-23T14:36:24.931" v="47" actId="1076"/>
          <ac:picMkLst>
            <pc:docMk/>
            <pc:sldMk cId="3106009766" sldId="1383"/>
            <ac:picMk id="4" creationId="{F83F320D-9AF1-4B5B-BAD8-E935C6700255}"/>
          </ac:picMkLst>
        </pc:picChg>
      </pc:sldChg>
      <pc:sldChg chg="addSp modSp add replId">
        <pc:chgData name="Erin Ross" userId="S::erin@degnon.org::21257853-5f56-41f6-9a9a-a64a7ce61ad1" providerId="AD" clId="Web-{31740E4A-2D5F-EE5C-A213-0C43A330852D}" dt="2020-10-23T14:36:54.791" v="51"/>
        <pc:sldMkLst>
          <pc:docMk/>
          <pc:sldMk cId="2418238993" sldId="1384"/>
        </pc:sldMkLst>
        <pc:picChg chg="add mod modCrop">
          <ac:chgData name="Erin Ross" userId="S::erin@degnon.org::21257853-5f56-41f6-9a9a-a64a7ce61ad1" providerId="AD" clId="Web-{31740E4A-2D5F-EE5C-A213-0C43A330852D}" dt="2020-10-23T14:36:54.791" v="51"/>
          <ac:picMkLst>
            <pc:docMk/>
            <pc:sldMk cId="2418238993" sldId="1384"/>
            <ac:picMk id="4" creationId="{75DB1572-BE75-46A7-9872-0BC259969A46}"/>
          </ac:picMkLst>
        </pc:picChg>
      </pc:sldChg>
      <pc:sldChg chg="add del replId">
        <pc:chgData name="Erin Ross" userId="S::erin@degnon.org::21257853-5f56-41f6-9a9a-a64a7ce61ad1" providerId="AD" clId="Web-{31740E4A-2D5F-EE5C-A213-0C43A330852D}" dt="2020-10-23T15:10:56.245" v="52"/>
        <pc:sldMkLst>
          <pc:docMk/>
          <pc:sldMk cId="2193669581" sldId="1385"/>
        </pc:sldMkLst>
      </pc:sldChg>
      <pc:sldChg chg="addSp delSp modSp add replId">
        <pc:chgData name="Erin Ross" userId="S::erin@degnon.org::21257853-5f56-41f6-9a9a-a64a7ce61ad1" providerId="AD" clId="Web-{31740E4A-2D5F-EE5C-A213-0C43A330852D}" dt="2020-10-23T17:05:24.639" v="82" actId="14100"/>
        <pc:sldMkLst>
          <pc:docMk/>
          <pc:sldMk cId="2453847473" sldId="1388"/>
        </pc:sldMkLst>
        <pc:picChg chg="del">
          <ac:chgData name="Erin Ross" userId="S::erin@degnon.org::21257853-5f56-41f6-9a9a-a64a7ce61ad1" providerId="AD" clId="Web-{31740E4A-2D5F-EE5C-A213-0C43A330852D}" dt="2020-10-23T16:56:02.183" v="54"/>
          <ac:picMkLst>
            <pc:docMk/>
            <pc:sldMk cId="2453847473" sldId="1388"/>
            <ac:picMk id="4" creationId="{75DB1572-BE75-46A7-9872-0BC259969A46}"/>
          </ac:picMkLst>
        </pc:picChg>
        <pc:picChg chg="add del mod">
          <ac:chgData name="Erin Ross" userId="S::erin@degnon.org::21257853-5f56-41f6-9a9a-a64a7ce61ad1" providerId="AD" clId="Web-{31740E4A-2D5F-EE5C-A213-0C43A330852D}" dt="2020-10-23T16:56:42.044" v="59"/>
          <ac:picMkLst>
            <pc:docMk/>
            <pc:sldMk cId="2453847473" sldId="1388"/>
            <ac:picMk id="6" creationId="{9323E5D1-C56E-4AC4-8C18-0C89203B6364}"/>
          </ac:picMkLst>
        </pc:picChg>
        <pc:picChg chg="add del mod">
          <ac:chgData name="Erin Ross" userId="S::erin@degnon.org::21257853-5f56-41f6-9a9a-a64a7ce61ad1" providerId="AD" clId="Web-{31740E4A-2D5F-EE5C-A213-0C43A330852D}" dt="2020-10-23T16:58:10.750" v="65"/>
          <ac:picMkLst>
            <pc:docMk/>
            <pc:sldMk cId="2453847473" sldId="1388"/>
            <ac:picMk id="8" creationId="{7CCCC39F-38F5-4F53-9A70-D4BB627D2B0B}"/>
          </ac:picMkLst>
        </pc:picChg>
        <pc:picChg chg="add del mod">
          <ac:chgData name="Erin Ross" userId="S::erin@degnon.org::21257853-5f56-41f6-9a9a-a64a7ce61ad1" providerId="AD" clId="Web-{31740E4A-2D5F-EE5C-A213-0C43A330852D}" dt="2020-10-23T17:04:40.981" v="77"/>
          <ac:picMkLst>
            <pc:docMk/>
            <pc:sldMk cId="2453847473" sldId="1388"/>
            <ac:picMk id="10" creationId="{E5F8F3E7-0728-4896-AEF0-905E33C2FDF0}"/>
          </ac:picMkLst>
        </pc:picChg>
        <pc:picChg chg="add mod">
          <ac:chgData name="Erin Ross" userId="S::erin@degnon.org::21257853-5f56-41f6-9a9a-a64a7ce61ad1" providerId="AD" clId="Web-{31740E4A-2D5F-EE5C-A213-0C43A330852D}" dt="2020-10-23T17:05:24.639" v="82" actId="14100"/>
          <ac:picMkLst>
            <pc:docMk/>
            <pc:sldMk cId="2453847473" sldId="1388"/>
            <ac:picMk id="11" creationId="{6C1CB4F2-9880-42DE-B399-24739F186C65}"/>
          </ac:picMkLst>
        </pc:picChg>
      </pc:sldChg>
    </pc:docChg>
  </pc:docChgLst>
  <pc:docChgLst>
    <pc:chgData name="Abigail Blake" userId="S::abigail@degnon.org::bb652edd-1db1-4183-9dc5-523f3da166e8" providerId="AD" clId="Web-{A80C7BE2-12F8-F8E7-5CD7-B37F11C67D3D}"/>
    <pc:docChg chg="addSld modSld">
      <pc:chgData name="Abigail Blake" userId="S::abigail@degnon.org::bb652edd-1db1-4183-9dc5-523f3da166e8" providerId="AD" clId="Web-{A80C7BE2-12F8-F8E7-5CD7-B37F11C67D3D}" dt="2020-10-23T17:09:48.920" v="2364" actId="1076"/>
      <pc:docMkLst>
        <pc:docMk/>
      </pc:docMkLst>
      <pc:sldChg chg="modSp">
        <pc:chgData name="Abigail Blake" userId="S::abigail@degnon.org::bb652edd-1db1-4183-9dc5-523f3da166e8" providerId="AD" clId="Web-{A80C7BE2-12F8-F8E7-5CD7-B37F11C67D3D}" dt="2020-10-23T16:57:27.256" v="2098" actId="1076"/>
        <pc:sldMkLst>
          <pc:docMk/>
          <pc:sldMk cId="3856388646" sldId="1279"/>
        </pc:sldMkLst>
        <pc:spChg chg="mod">
          <ac:chgData name="Abigail Blake" userId="S::abigail@degnon.org::bb652edd-1db1-4183-9dc5-523f3da166e8" providerId="AD" clId="Web-{A80C7BE2-12F8-F8E7-5CD7-B37F11C67D3D}" dt="2020-10-23T16:57:27.256" v="2098" actId="1076"/>
          <ac:spMkLst>
            <pc:docMk/>
            <pc:sldMk cId="3856388646" sldId="1279"/>
            <ac:spMk id="5" creationId="{715BF538-0411-4946-97ED-932DE5884FAF}"/>
          </ac:spMkLst>
        </pc:spChg>
        <pc:spChg chg="mod">
          <ac:chgData name="Abigail Blake" userId="S::abigail@degnon.org::bb652edd-1db1-4183-9dc5-523f3da166e8" providerId="AD" clId="Web-{A80C7BE2-12F8-F8E7-5CD7-B37F11C67D3D}" dt="2020-10-23T16:57:26.724" v="2097" actId="14100"/>
          <ac:spMkLst>
            <pc:docMk/>
            <pc:sldMk cId="3856388646" sldId="1279"/>
            <ac:spMk id="6" creationId="{E8EE1CEC-1FF7-47FA-A7F0-E6BBCCF5C558}"/>
          </ac:spMkLst>
        </pc:spChg>
      </pc:sldChg>
      <pc:sldChg chg="addSp delSp modSp new">
        <pc:chgData name="Abigail Blake" userId="S::abigail@degnon.org::bb652edd-1db1-4183-9dc5-523f3da166e8" providerId="AD" clId="Web-{A80C7BE2-12F8-F8E7-5CD7-B37F11C67D3D}" dt="2020-10-23T17:09:48.920" v="2364" actId="1076"/>
        <pc:sldMkLst>
          <pc:docMk/>
          <pc:sldMk cId="720652678" sldId="1387"/>
        </pc:sldMkLst>
        <pc:spChg chg="mod">
          <ac:chgData name="Abigail Blake" userId="S::abigail@degnon.org::bb652edd-1db1-4183-9dc5-523f3da166e8" providerId="AD" clId="Web-{A80C7BE2-12F8-F8E7-5CD7-B37F11C67D3D}" dt="2020-10-23T16:56:08.800" v="2088" actId="1076"/>
          <ac:spMkLst>
            <pc:docMk/>
            <pc:sldMk cId="720652678" sldId="1387"/>
            <ac:spMk id="2" creationId="{61A7C481-8410-4D89-9947-87CBAA2AA6F6}"/>
          </ac:spMkLst>
        </pc:spChg>
        <pc:spChg chg="add del mod">
          <ac:chgData name="Abigail Blake" userId="S::abigail@degnon.org::bb652edd-1db1-4183-9dc5-523f3da166e8" providerId="AD" clId="Web-{A80C7BE2-12F8-F8E7-5CD7-B37F11C67D3D}" dt="2020-10-23T17:08:33.480" v="2345" actId="1076"/>
          <ac:spMkLst>
            <pc:docMk/>
            <pc:sldMk cId="720652678" sldId="1387"/>
            <ac:spMk id="3" creationId="{FF10DE6D-3C31-42C9-BD5A-0D8D4D38BCD7}"/>
          </ac:spMkLst>
        </pc:spChg>
        <pc:spChg chg="add del mod">
          <ac:chgData name="Abigail Blake" userId="S::abigail@degnon.org::bb652edd-1db1-4183-9dc5-523f3da166e8" providerId="AD" clId="Web-{A80C7BE2-12F8-F8E7-5CD7-B37F11C67D3D}" dt="2020-10-23T17:08:42.793" v="2346" actId="1076"/>
          <ac:spMkLst>
            <pc:docMk/>
            <pc:sldMk cId="720652678" sldId="1387"/>
            <ac:spMk id="4" creationId="{4DDAC154-352A-4440-9957-155A44769011}"/>
          </ac:spMkLst>
        </pc:spChg>
        <pc:spChg chg="add mod">
          <ac:chgData name="Abigail Blake" userId="S::abigail@degnon.org::bb652edd-1db1-4183-9dc5-523f3da166e8" providerId="AD" clId="Web-{A80C7BE2-12F8-F8E7-5CD7-B37F11C67D3D}" dt="2020-10-23T17:09:42.045" v="2361" actId="20577"/>
          <ac:spMkLst>
            <pc:docMk/>
            <pc:sldMk cId="720652678" sldId="1387"/>
            <ac:spMk id="115" creationId="{FE7326D5-E549-49DE-9EFF-5CDE1974C982}"/>
          </ac:spMkLst>
        </pc:spChg>
        <pc:spChg chg="add mod">
          <ac:chgData name="Abigail Blake" userId="S::abigail@degnon.org::bb652edd-1db1-4183-9dc5-523f3da166e8" providerId="AD" clId="Web-{A80C7BE2-12F8-F8E7-5CD7-B37F11C67D3D}" dt="2020-10-23T17:09:48.920" v="2364" actId="1076"/>
          <ac:spMkLst>
            <pc:docMk/>
            <pc:sldMk cId="720652678" sldId="1387"/>
            <ac:spMk id="117" creationId="{398E9335-A242-4DF2-B9B4-09B73CFBDB6A}"/>
          </ac:spMkLst>
        </pc:spChg>
        <pc:spChg chg="add del mod">
          <ac:chgData name="Abigail Blake" userId="S::abigail@degnon.org::bb652edd-1db1-4183-9dc5-523f3da166e8" providerId="AD" clId="Web-{A80C7BE2-12F8-F8E7-5CD7-B37F11C67D3D}" dt="2020-10-23T17:09:00.012" v="2350" actId="1076"/>
          <ac:spMkLst>
            <pc:docMk/>
            <pc:sldMk cId="720652678" sldId="1387"/>
            <ac:spMk id="121" creationId="{135D2703-C153-4BCB-9665-BFA20EA9F2E5}"/>
          </ac:spMkLst>
        </pc:spChg>
        <pc:graphicFrameChg chg="add del mod">
          <ac:chgData name="Abigail Blake" userId="S::abigail@degnon.org::bb652edd-1db1-4183-9dc5-523f3da166e8" providerId="AD" clId="Web-{A80C7BE2-12F8-F8E7-5CD7-B37F11C67D3D}" dt="2020-10-23T16:34:31.680" v="1060"/>
          <ac:graphicFrameMkLst>
            <pc:docMk/>
            <pc:sldMk cId="720652678" sldId="1387"/>
            <ac:graphicFrameMk id="5" creationId="{2AC99A2E-AC3F-459A-98BB-172F9AAE1347}"/>
          </ac:graphicFrameMkLst>
        </pc:graphicFrameChg>
        <pc:picChg chg="add mod">
          <ac:chgData name="Abigail Blake" userId="S::abigail@degnon.org::bb652edd-1db1-4183-9dc5-523f3da166e8" providerId="AD" clId="Web-{A80C7BE2-12F8-F8E7-5CD7-B37F11C67D3D}" dt="2020-10-23T16:58:17.617" v="2104" actId="14100"/>
          <ac:picMkLst>
            <pc:docMk/>
            <pc:sldMk cId="720652678" sldId="1387"/>
            <ac:picMk id="119" creationId="{8F40BC93-06E0-434D-9B54-AE2728239D87}"/>
          </ac:picMkLst>
        </pc:picChg>
        <pc:picChg chg="add mod">
          <ac:chgData name="Abigail Blake" userId="S::abigail@degnon.org::bb652edd-1db1-4183-9dc5-523f3da166e8" providerId="AD" clId="Web-{A80C7BE2-12F8-F8E7-5CD7-B37F11C67D3D}" dt="2020-10-23T17:08:54.418" v="2349" actId="1076"/>
          <ac:picMkLst>
            <pc:docMk/>
            <pc:sldMk cId="720652678" sldId="1387"/>
            <ac:picMk id="123" creationId="{AF7826B9-1DA6-47B6-B0EE-11538C318D8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0DB35-FA4D-4604-8CC3-9340CE84A69E}"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409CB178-1BDC-4E5D-A69D-9549BDF36609}">
      <dgm:prSet phldrT="[Text]" custT="1"/>
      <dgm:spPr>
        <a:solidFill>
          <a:schemeClr val="bg1">
            <a:lumMod val="75000"/>
          </a:schemeClr>
        </a:solidFill>
      </dgm:spPr>
      <dgm:t>
        <a:bodyPr/>
        <a:lstStyle/>
        <a:p>
          <a:r>
            <a:rPr lang="en-US" sz="1400"/>
            <a:t>Curriculum</a:t>
          </a:r>
        </a:p>
      </dgm:t>
    </dgm:pt>
    <dgm:pt modelId="{7D94FC07-316F-41B1-9B25-EFC28D2B308B}" type="parTrans" cxnId="{DB048480-619C-4858-B82E-05D9185404A9}">
      <dgm:prSet/>
      <dgm:spPr/>
      <dgm:t>
        <a:bodyPr/>
        <a:lstStyle/>
        <a:p>
          <a:endParaRPr lang="en-US"/>
        </a:p>
      </dgm:t>
    </dgm:pt>
    <dgm:pt modelId="{61C96691-D0CD-4CA9-8158-A251606D0D2E}" type="sibTrans" cxnId="{DB048480-619C-4858-B82E-05D9185404A9}">
      <dgm:prSet/>
      <dgm:spPr/>
      <dgm:t>
        <a:bodyPr/>
        <a:lstStyle/>
        <a:p>
          <a:endParaRPr lang="en-US"/>
        </a:p>
      </dgm:t>
    </dgm:pt>
    <dgm:pt modelId="{C2B252A3-9DD2-452D-BC4B-CF9438FA7EAF}">
      <dgm:prSet phldrT="[Text]"/>
      <dgm:spPr/>
      <dgm:t>
        <a:bodyPr/>
        <a:lstStyle/>
        <a:p>
          <a:r>
            <a:rPr lang="en-US"/>
            <a:t>Needs of Children in 2030-2050 and Models of Care</a:t>
          </a:r>
        </a:p>
      </dgm:t>
    </dgm:pt>
    <dgm:pt modelId="{9A687B07-1C17-4640-99A7-CDCA5EA427FF}" type="parTrans" cxnId="{B8CFDACA-6D53-4C54-97EA-A0E3E38B5505}">
      <dgm:prSet/>
      <dgm:spPr/>
      <dgm:t>
        <a:bodyPr/>
        <a:lstStyle/>
        <a:p>
          <a:endParaRPr lang="en-US"/>
        </a:p>
      </dgm:t>
    </dgm:pt>
    <dgm:pt modelId="{3BFC204D-AD50-4319-96C1-72433FF9CD09}" type="sibTrans" cxnId="{B8CFDACA-6D53-4C54-97EA-A0E3E38B5505}">
      <dgm:prSet/>
      <dgm:spPr/>
      <dgm:t>
        <a:bodyPr/>
        <a:lstStyle/>
        <a:p>
          <a:endParaRPr lang="en-US"/>
        </a:p>
      </dgm:t>
    </dgm:pt>
    <dgm:pt modelId="{6C54527E-C322-4BB6-A7B0-2B101320FC62}">
      <dgm:prSet phldrT="[Text]"/>
      <dgm:spPr>
        <a:solidFill>
          <a:schemeClr val="bg1">
            <a:lumMod val="75000"/>
          </a:schemeClr>
        </a:solidFill>
      </dgm:spPr>
      <dgm:t>
        <a:bodyPr/>
        <a:lstStyle/>
        <a:p>
          <a:r>
            <a:rPr lang="en-US"/>
            <a:t>Goal of Training</a:t>
          </a:r>
        </a:p>
      </dgm:t>
    </dgm:pt>
    <dgm:pt modelId="{D3B32955-ADB2-414A-BEF1-B1E2A5D8FB6F}" type="parTrans" cxnId="{EC39974C-7F3E-41B2-A180-60FB454D8009}">
      <dgm:prSet/>
      <dgm:spPr>
        <a:solidFill>
          <a:schemeClr val="bg1">
            <a:lumMod val="75000"/>
          </a:schemeClr>
        </a:solidFill>
      </dgm:spPr>
      <dgm:t>
        <a:bodyPr/>
        <a:lstStyle/>
        <a:p>
          <a:endParaRPr lang="en-US"/>
        </a:p>
      </dgm:t>
    </dgm:pt>
    <dgm:pt modelId="{1B2FEB40-0B9B-4A17-A3D7-FE9DCA89DB19}" type="sibTrans" cxnId="{EC39974C-7F3E-41B2-A180-60FB454D8009}">
      <dgm:prSet/>
      <dgm:spPr/>
      <dgm:t>
        <a:bodyPr/>
        <a:lstStyle/>
        <a:p>
          <a:endParaRPr lang="en-US"/>
        </a:p>
      </dgm:t>
    </dgm:pt>
    <dgm:pt modelId="{CF48A06D-E492-423D-8073-11458DDD7EE4}">
      <dgm:prSet phldrT="[Text]"/>
      <dgm:spPr>
        <a:solidFill>
          <a:schemeClr val="bg1">
            <a:lumMod val="75000"/>
          </a:schemeClr>
        </a:solidFill>
      </dgm:spPr>
      <dgm:t>
        <a:bodyPr/>
        <a:lstStyle/>
        <a:p>
          <a:r>
            <a:rPr lang="en-US"/>
            <a:t>Stakeholder Perspectives</a:t>
          </a:r>
        </a:p>
      </dgm:t>
    </dgm:pt>
    <dgm:pt modelId="{96B2B405-76EE-47B0-90B4-D9905132B2F0}" type="parTrans" cxnId="{E675D09D-B394-4600-9621-F5955DBE3257}">
      <dgm:prSet/>
      <dgm:spPr>
        <a:solidFill>
          <a:schemeClr val="bg1">
            <a:lumMod val="75000"/>
          </a:schemeClr>
        </a:solidFill>
      </dgm:spPr>
      <dgm:t>
        <a:bodyPr/>
        <a:lstStyle/>
        <a:p>
          <a:endParaRPr lang="en-US"/>
        </a:p>
      </dgm:t>
    </dgm:pt>
    <dgm:pt modelId="{DF011205-75D6-4C14-AF37-5C6B7C1D5644}" type="sibTrans" cxnId="{E675D09D-B394-4600-9621-F5955DBE3257}">
      <dgm:prSet/>
      <dgm:spPr/>
      <dgm:t>
        <a:bodyPr/>
        <a:lstStyle/>
        <a:p>
          <a:endParaRPr lang="en-US"/>
        </a:p>
      </dgm:t>
    </dgm:pt>
    <dgm:pt modelId="{AFF457DD-FE17-4E55-BEA2-AFE55D138BF8}" type="pres">
      <dgm:prSet presAssocID="{2C90DB35-FA4D-4604-8CC3-9340CE84A69E}" presName="cycle" presStyleCnt="0">
        <dgm:presLayoutVars>
          <dgm:chMax val="1"/>
          <dgm:dir/>
          <dgm:animLvl val="ctr"/>
          <dgm:resizeHandles val="exact"/>
        </dgm:presLayoutVars>
      </dgm:prSet>
      <dgm:spPr/>
    </dgm:pt>
    <dgm:pt modelId="{62D710EF-5FCA-4947-90AD-DC469B2F3205}" type="pres">
      <dgm:prSet presAssocID="{409CB178-1BDC-4E5D-A69D-9549BDF36609}" presName="centerShape" presStyleLbl="node0" presStyleIdx="0" presStyleCnt="1"/>
      <dgm:spPr/>
    </dgm:pt>
    <dgm:pt modelId="{326200A4-A0FB-433E-99E0-505EAF404822}" type="pres">
      <dgm:prSet presAssocID="{9A687B07-1C17-4640-99A7-CDCA5EA427FF}" presName="parTrans" presStyleLbl="bgSibTrans2D1" presStyleIdx="0" presStyleCnt="3"/>
      <dgm:spPr/>
    </dgm:pt>
    <dgm:pt modelId="{9C6E5BA0-BBF9-45BA-A346-73B7B0324327}" type="pres">
      <dgm:prSet presAssocID="{C2B252A3-9DD2-452D-BC4B-CF9438FA7EAF}" presName="node" presStyleLbl="node1" presStyleIdx="0" presStyleCnt="3">
        <dgm:presLayoutVars>
          <dgm:bulletEnabled val="1"/>
        </dgm:presLayoutVars>
      </dgm:prSet>
      <dgm:spPr/>
    </dgm:pt>
    <dgm:pt modelId="{B7331E19-AA47-4535-ABE0-D95C37CF1276}" type="pres">
      <dgm:prSet presAssocID="{D3B32955-ADB2-414A-BEF1-B1E2A5D8FB6F}" presName="parTrans" presStyleLbl="bgSibTrans2D1" presStyleIdx="1" presStyleCnt="3"/>
      <dgm:spPr/>
    </dgm:pt>
    <dgm:pt modelId="{54D40465-0FAE-496D-9F64-2DEC7C4DB198}" type="pres">
      <dgm:prSet presAssocID="{6C54527E-C322-4BB6-A7B0-2B101320FC62}" presName="node" presStyleLbl="node1" presStyleIdx="1" presStyleCnt="3">
        <dgm:presLayoutVars>
          <dgm:bulletEnabled val="1"/>
        </dgm:presLayoutVars>
      </dgm:prSet>
      <dgm:spPr/>
    </dgm:pt>
    <dgm:pt modelId="{AE20DB9B-317B-48C2-A656-49A44C266460}" type="pres">
      <dgm:prSet presAssocID="{96B2B405-76EE-47B0-90B4-D9905132B2F0}" presName="parTrans" presStyleLbl="bgSibTrans2D1" presStyleIdx="2" presStyleCnt="3"/>
      <dgm:spPr/>
    </dgm:pt>
    <dgm:pt modelId="{228119AE-2C57-4FFE-9E9A-6494335651DE}" type="pres">
      <dgm:prSet presAssocID="{CF48A06D-E492-423D-8073-11458DDD7EE4}" presName="node" presStyleLbl="node1" presStyleIdx="2" presStyleCnt="3">
        <dgm:presLayoutVars>
          <dgm:bulletEnabled val="1"/>
        </dgm:presLayoutVars>
      </dgm:prSet>
      <dgm:spPr/>
    </dgm:pt>
  </dgm:ptLst>
  <dgm:cxnLst>
    <dgm:cxn modelId="{BBA1F22F-2F0B-4B23-BB30-B80576B17C72}" type="presOf" srcId="{CF48A06D-E492-423D-8073-11458DDD7EE4}" destId="{228119AE-2C57-4FFE-9E9A-6494335651DE}" srcOrd="0" destOrd="0" presId="urn:microsoft.com/office/officeart/2005/8/layout/radial4"/>
    <dgm:cxn modelId="{EC39974C-7F3E-41B2-A180-60FB454D8009}" srcId="{409CB178-1BDC-4E5D-A69D-9549BDF36609}" destId="{6C54527E-C322-4BB6-A7B0-2B101320FC62}" srcOrd="1" destOrd="0" parTransId="{D3B32955-ADB2-414A-BEF1-B1E2A5D8FB6F}" sibTransId="{1B2FEB40-0B9B-4A17-A3D7-FE9DCA89DB19}"/>
    <dgm:cxn modelId="{6DA6F572-F682-4A84-BF1A-B04CCB6CB3FD}" type="presOf" srcId="{9A687B07-1C17-4640-99A7-CDCA5EA427FF}" destId="{326200A4-A0FB-433E-99E0-505EAF404822}" srcOrd="0" destOrd="0" presId="urn:microsoft.com/office/officeart/2005/8/layout/radial4"/>
    <dgm:cxn modelId="{DB048480-619C-4858-B82E-05D9185404A9}" srcId="{2C90DB35-FA4D-4604-8CC3-9340CE84A69E}" destId="{409CB178-1BDC-4E5D-A69D-9549BDF36609}" srcOrd="0" destOrd="0" parTransId="{7D94FC07-316F-41B1-9B25-EFC28D2B308B}" sibTransId="{61C96691-D0CD-4CA9-8158-A251606D0D2E}"/>
    <dgm:cxn modelId="{EA2DEF82-EE5C-43DA-8B4F-80121FA01587}" type="presOf" srcId="{96B2B405-76EE-47B0-90B4-D9905132B2F0}" destId="{AE20DB9B-317B-48C2-A656-49A44C266460}" srcOrd="0" destOrd="0" presId="urn:microsoft.com/office/officeart/2005/8/layout/radial4"/>
    <dgm:cxn modelId="{E675D09D-B394-4600-9621-F5955DBE3257}" srcId="{409CB178-1BDC-4E5D-A69D-9549BDF36609}" destId="{CF48A06D-E492-423D-8073-11458DDD7EE4}" srcOrd="2" destOrd="0" parTransId="{96B2B405-76EE-47B0-90B4-D9905132B2F0}" sibTransId="{DF011205-75D6-4C14-AF37-5C6B7C1D5644}"/>
    <dgm:cxn modelId="{C2EB83AF-ADB2-455D-AE4C-089DC34D96FB}" type="presOf" srcId="{409CB178-1BDC-4E5D-A69D-9549BDF36609}" destId="{62D710EF-5FCA-4947-90AD-DC469B2F3205}" srcOrd="0" destOrd="0" presId="urn:microsoft.com/office/officeart/2005/8/layout/radial4"/>
    <dgm:cxn modelId="{B8CFDACA-6D53-4C54-97EA-A0E3E38B5505}" srcId="{409CB178-1BDC-4E5D-A69D-9549BDF36609}" destId="{C2B252A3-9DD2-452D-BC4B-CF9438FA7EAF}" srcOrd="0" destOrd="0" parTransId="{9A687B07-1C17-4640-99A7-CDCA5EA427FF}" sibTransId="{3BFC204D-AD50-4319-96C1-72433FF9CD09}"/>
    <dgm:cxn modelId="{787EA0D8-44BA-4C62-8063-F0D199DCD56D}" type="presOf" srcId="{2C90DB35-FA4D-4604-8CC3-9340CE84A69E}" destId="{AFF457DD-FE17-4E55-BEA2-AFE55D138BF8}" srcOrd="0" destOrd="0" presId="urn:microsoft.com/office/officeart/2005/8/layout/radial4"/>
    <dgm:cxn modelId="{C5FDECEC-1B99-4EFE-99B8-2639CE46FEFD}" type="presOf" srcId="{D3B32955-ADB2-414A-BEF1-B1E2A5D8FB6F}" destId="{B7331E19-AA47-4535-ABE0-D95C37CF1276}" srcOrd="0" destOrd="0" presId="urn:microsoft.com/office/officeart/2005/8/layout/radial4"/>
    <dgm:cxn modelId="{A99069FB-2E51-4A2E-A6E2-C0F400CDCB28}" type="presOf" srcId="{C2B252A3-9DD2-452D-BC4B-CF9438FA7EAF}" destId="{9C6E5BA0-BBF9-45BA-A346-73B7B0324327}" srcOrd="0" destOrd="0" presId="urn:microsoft.com/office/officeart/2005/8/layout/radial4"/>
    <dgm:cxn modelId="{56FB86FF-1DBD-4ABD-B060-F25F08A71C03}" type="presOf" srcId="{6C54527E-C322-4BB6-A7B0-2B101320FC62}" destId="{54D40465-0FAE-496D-9F64-2DEC7C4DB198}" srcOrd="0" destOrd="0" presId="urn:microsoft.com/office/officeart/2005/8/layout/radial4"/>
    <dgm:cxn modelId="{0B9D0349-78F2-445D-AC92-517EB6B304A9}" type="presParOf" srcId="{AFF457DD-FE17-4E55-BEA2-AFE55D138BF8}" destId="{62D710EF-5FCA-4947-90AD-DC469B2F3205}" srcOrd="0" destOrd="0" presId="urn:microsoft.com/office/officeart/2005/8/layout/radial4"/>
    <dgm:cxn modelId="{2E360401-C415-48D5-A13E-349EA0819EEC}" type="presParOf" srcId="{AFF457DD-FE17-4E55-BEA2-AFE55D138BF8}" destId="{326200A4-A0FB-433E-99E0-505EAF404822}" srcOrd="1" destOrd="0" presId="urn:microsoft.com/office/officeart/2005/8/layout/radial4"/>
    <dgm:cxn modelId="{280B1F9F-29EB-4859-A282-70F22A020468}" type="presParOf" srcId="{AFF457DD-FE17-4E55-BEA2-AFE55D138BF8}" destId="{9C6E5BA0-BBF9-45BA-A346-73B7B0324327}" srcOrd="2" destOrd="0" presId="urn:microsoft.com/office/officeart/2005/8/layout/radial4"/>
    <dgm:cxn modelId="{467D9B8D-973B-4429-BF82-C6AB63180225}" type="presParOf" srcId="{AFF457DD-FE17-4E55-BEA2-AFE55D138BF8}" destId="{B7331E19-AA47-4535-ABE0-D95C37CF1276}" srcOrd="3" destOrd="0" presId="urn:microsoft.com/office/officeart/2005/8/layout/radial4"/>
    <dgm:cxn modelId="{0A1198C1-8004-4111-94D8-48C6C397277A}" type="presParOf" srcId="{AFF457DD-FE17-4E55-BEA2-AFE55D138BF8}" destId="{54D40465-0FAE-496D-9F64-2DEC7C4DB198}" srcOrd="4" destOrd="0" presId="urn:microsoft.com/office/officeart/2005/8/layout/radial4"/>
    <dgm:cxn modelId="{5D274CA5-7DB2-4D68-92CE-A320C1FF9EFE}" type="presParOf" srcId="{AFF457DD-FE17-4E55-BEA2-AFE55D138BF8}" destId="{AE20DB9B-317B-48C2-A656-49A44C266460}" srcOrd="5" destOrd="0" presId="urn:microsoft.com/office/officeart/2005/8/layout/radial4"/>
    <dgm:cxn modelId="{8D49FB59-2CD0-4E1E-BEAD-3650A9474117}" type="presParOf" srcId="{AFF457DD-FE17-4E55-BEA2-AFE55D138BF8}" destId="{228119AE-2C57-4FFE-9E9A-6494335651DE}"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90DB35-FA4D-4604-8CC3-9340CE84A69E}"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409CB178-1BDC-4E5D-A69D-9549BDF36609}">
      <dgm:prSet phldrT="[Text]" custT="1"/>
      <dgm:spPr>
        <a:solidFill>
          <a:schemeClr val="bg1">
            <a:lumMod val="75000"/>
          </a:schemeClr>
        </a:solidFill>
      </dgm:spPr>
      <dgm:t>
        <a:bodyPr/>
        <a:lstStyle/>
        <a:p>
          <a:r>
            <a:rPr lang="en-US" sz="1400"/>
            <a:t>Curriculum</a:t>
          </a:r>
        </a:p>
      </dgm:t>
    </dgm:pt>
    <dgm:pt modelId="{7D94FC07-316F-41B1-9B25-EFC28D2B308B}" type="parTrans" cxnId="{DB048480-619C-4858-B82E-05D9185404A9}">
      <dgm:prSet/>
      <dgm:spPr/>
      <dgm:t>
        <a:bodyPr/>
        <a:lstStyle/>
        <a:p>
          <a:endParaRPr lang="en-US"/>
        </a:p>
      </dgm:t>
    </dgm:pt>
    <dgm:pt modelId="{61C96691-D0CD-4CA9-8158-A251606D0D2E}" type="sibTrans" cxnId="{DB048480-619C-4858-B82E-05D9185404A9}">
      <dgm:prSet/>
      <dgm:spPr/>
      <dgm:t>
        <a:bodyPr/>
        <a:lstStyle/>
        <a:p>
          <a:endParaRPr lang="en-US"/>
        </a:p>
      </dgm:t>
    </dgm:pt>
    <dgm:pt modelId="{C2B252A3-9DD2-452D-BC4B-CF9438FA7EAF}">
      <dgm:prSet phldrT="[Text]"/>
      <dgm:spPr>
        <a:solidFill>
          <a:schemeClr val="bg1">
            <a:lumMod val="75000"/>
          </a:schemeClr>
        </a:solidFill>
      </dgm:spPr>
      <dgm:t>
        <a:bodyPr/>
        <a:lstStyle/>
        <a:p>
          <a:r>
            <a:rPr lang="en-US"/>
            <a:t>Needs of Children in 2030-2050 and Models of Care</a:t>
          </a:r>
        </a:p>
      </dgm:t>
    </dgm:pt>
    <dgm:pt modelId="{9A687B07-1C17-4640-99A7-CDCA5EA427FF}" type="parTrans" cxnId="{B8CFDACA-6D53-4C54-97EA-A0E3E38B5505}">
      <dgm:prSet/>
      <dgm:spPr>
        <a:solidFill>
          <a:schemeClr val="bg1">
            <a:lumMod val="75000"/>
          </a:schemeClr>
        </a:solidFill>
      </dgm:spPr>
      <dgm:t>
        <a:bodyPr/>
        <a:lstStyle/>
        <a:p>
          <a:endParaRPr lang="en-US"/>
        </a:p>
      </dgm:t>
    </dgm:pt>
    <dgm:pt modelId="{3BFC204D-AD50-4319-96C1-72433FF9CD09}" type="sibTrans" cxnId="{B8CFDACA-6D53-4C54-97EA-A0E3E38B5505}">
      <dgm:prSet/>
      <dgm:spPr/>
      <dgm:t>
        <a:bodyPr/>
        <a:lstStyle/>
        <a:p>
          <a:endParaRPr lang="en-US"/>
        </a:p>
      </dgm:t>
    </dgm:pt>
    <dgm:pt modelId="{6C54527E-C322-4BB6-A7B0-2B101320FC62}">
      <dgm:prSet phldrT="[Text]"/>
      <dgm:spPr>
        <a:solidFill>
          <a:schemeClr val="bg1">
            <a:lumMod val="75000"/>
          </a:schemeClr>
        </a:solidFill>
      </dgm:spPr>
      <dgm:t>
        <a:bodyPr/>
        <a:lstStyle/>
        <a:p>
          <a:r>
            <a:rPr lang="en-US"/>
            <a:t>Goal of Training</a:t>
          </a:r>
        </a:p>
      </dgm:t>
    </dgm:pt>
    <dgm:pt modelId="{D3B32955-ADB2-414A-BEF1-B1E2A5D8FB6F}" type="parTrans" cxnId="{EC39974C-7F3E-41B2-A180-60FB454D8009}">
      <dgm:prSet/>
      <dgm:spPr>
        <a:solidFill>
          <a:schemeClr val="bg1">
            <a:lumMod val="75000"/>
          </a:schemeClr>
        </a:solidFill>
      </dgm:spPr>
      <dgm:t>
        <a:bodyPr/>
        <a:lstStyle/>
        <a:p>
          <a:endParaRPr lang="en-US"/>
        </a:p>
      </dgm:t>
    </dgm:pt>
    <dgm:pt modelId="{1B2FEB40-0B9B-4A17-A3D7-FE9DCA89DB19}" type="sibTrans" cxnId="{EC39974C-7F3E-41B2-A180-60FB454D8009}">
      <dgm:prSet/>
      <dgm:spPr/>
      <dgm:t>
        <a:bodyPr/>
        <a:lstStyle/>
        <a:p>
          <a:endParaRPr lang="en-US"/>
        </a:p>
      </dgm:t>
    </dgm:pt>
    <dgm:pt modelId="{CF48A06D-E492-423D-8073-11458DDD7EE4}">
      <dgm:prSet phldrT="[Text]"/>
      <dgm:spPr>
        <a:solidFill>
          <a:srgbClr val="4A66AC"/>
        </a:solidFill>
      </dgm:spPr>
      <dgm:t>
        <a:bodyPr/>
        <a:lstStyle/>
        <a:p>
          <a:r>
            <a:rPr lang="en-US"/>
            <a:t>Stakeholder Perspectives</a:t>
          </a:r>
        </a:p>
      </dgm:t>
    </dgm:pt>
    <dgm:pt modelId="{96B2B405-76EE-47B0-90B4-D9905132B2F0}" type="parTrans" cxnId="{E675D09D-B394-4600-9621-F5955DBE3257}">
      <dgm:prSet/>
      <dgm:spPr>
        <a:solidFill>
          <a:schemeClr val="accent1">
            <a:lumMod val="40000"/>
            <a:lumOff val="60000"/>
          </a:schemeClr>
        </a:solidFill>
      </dgm:spPr>
      <dgm:t>
        <a:bodyPr/>
        <a:lstStyle/>
        <a:p>
          <a:endParaRPr lang="en-US"/>
        </a:p>
      </dgm:t>
    </dgm:pt>
    <dgm:pt modelId="{DF011205-75D6-4C14-AF37-5C6B7C1D5644}" type="sibTrans" cxnId="{E675D09D-B394-4600-9621-F5955DBE3257}">
      <dgm:prSet/>
      <dgm:spPr/>
      <dgm:t>
        <a:bodyPr/>
        <a:lstStyle/>
        <a:p>
          <a:endParaRPr lang="en-US"/>
        </a:p>
      </dgm:t>
    </dgm:pt>
    <dgm:pt modelId="{AFF457DD-FE17-4E55-BEA2-AFE55D138BF8}" type="pres">
      <dgm:prSet presAssocID="{2C90DB35-FA4D-4604-8CC3-9340CE84A69E}" presName="cycle" presStyleCnt="0">
        <dgm:presLayoutVars>
          <dgm:chMax val="1"/>
          <dgm:dir/>
          <dgm:animLvl val="ctr"/>
          <dgm:resizeHandles val="exact"/>
        </dgm:presLayoutVars>
      </dgm:prSet>
      <dgm:spPr/>
    </dgm:pt>
    <dgm:pt modelId="{62D710EF-5FCA-4947-90AD-DC469B2F3205}" type="pres">
      <dgm:prSet presAssocID="{409CB178-1BDC-4E5D-A69D-9549BDF36609}" presName="centerShape" presStyleLbl="node0" presStyleIdx="0" presStyleCnt="1"/>
      <dgm:spPr/>
    </dgm:pt>
    <dgm:pt modelId="{326200A4-A0FB-433E-99E0-505EAF404822}" type="pres">
      <dgm:prSet presAssocID="{9A687B07-1C17-4640-99A7-CDCA5EA427FF}" presName="parTrans" presStyleLbl="bgSibTrans2D1" presStyleIdx="0" presStyleCnt="3"/>
      <dgm:spPr/>
    </dgm:pt>
    <dgm:pt modelId="{9C6E5BA0-BBF9-45BA-A346-73B7B0324327}" type="pres">
      <dgm:prSet presAssocID="{C2B252A3-9DD2-452D-BC4B-CF9438FA7EAF}" presName="node" presStyleLbl="node1" presStyleIdx="0" presStyleCnt="3">
        <dgm:presLayoutVars>
          <dgm:bulletEnabled val="1"/>
        </dgm:presLayoutVars>
      </dgm:prSet>
      <dgm:spPr/>
    </dgm:pt>
    <dgm:pt modelId="{B7331E19-AA47-4535-ABE0-D95C37CF1276}" type="pres">
      <dgm:prSet presAssocID="{D3B32955-ADB2-414A-BEF1-B1E2A5D8FB6F}" presName="parTrans" presStyleLbl="bgSibTrans2D1" presStyleIdx="1" presStyleCnt="3"/>
      <dgm:spPr/>
    </dgm:pt>
    <dgm:pt modelId="{54D40465-0FAE-496D-9F64-2DEC7C4DB198}" type="pres">
      <dgm:prSet presAssocID="{6C54527E-C322-4BB6-A7B0-2B101320FC62}" presName="node" presStyleLbl="node1" presStyleIdx="1" presStyleCnt="3">
        <dgm:presLayoutVars>
          <dgm:bulletEnabled val="1"/>
        </dgm:presLayoutVars>
      </dgm:prSet>
      <dgm:spPr/>
    </dgm:pt>
    <dgm:pt modelId="{AE20DB9B-317B-48C2-A656-49A44C266460}" type="pres">
      <dgm:prSet presAssocID="{96B2B405-76EE-47B0-90B4-D9905132B2F0}" presName="parTrans" presStyleLbl="bgSibTrans2D1" presStyleIdx="2" presStyleCnt="3"/>
      <dgm:spPr/>
    </dgm:pt>
    <dgm:pt modelId="{228119AE-2C57-4FFE-9E9A-6494335651DE}" type="pres">
      <dgm:prSet presAssocID="{CF48A06D-E492-423D-8073-11458DDD7EE4}" presName="node" presStyleLbl="node1" presStyleIdx="2" presStyleCnt="3">
        <dgm:presLayoutVars>
          <dgm:bulletEnabled val="1"/>
        </dgm:presLayoutVars>
      </dgm:prSet>
      <dgm:spPr/>
    </dgm:pt>
  </dgm:ptLst>
  <dgm:cxnLst>
    <dgm:cxn modelId="{BBA1F22F-2F0B-4B23-BB30-B80576B17C72}" type="presOf" srcId="{CF48A06D-E492-423D-8073-11458DDD7EE4}" destId="{228119AE-2C57-4FFE-9E9A-6494335651DE}" srcOrd="0" destOrd="0" presId="urn:microsoft.com/office/officeart/2005/8/layout/radial4"/>
    <dgm:cxn modelId="{EC39974C-7F3E-41B2-A180-60FB454D8009}" srcId="{409CB178-1BDC-4E5D-A69D-9549BDF36609}" destId="{6C54527E-C322-4BB6-A7B0-2B101320FC62}" srcOrd="1" destOrd="0" parTransId="{D3B32955-ADB2-414A-BEF1-B1E2A5D8FB6F}" sibTransId="{1B2FEB40-0B9B-4A17-A3D7-FE9DCA89DB19}"/>
    <dgm:cxn modelId="{6DA6F572-F682-4A84-BF1A-B04CCB6CB3FD}" type="presOf" srcId="{9A687B07-1C17-4640-99A7-CDCA5EA427FF}" destId="{326200A4-A0FB-433E-99E0-505EAF404822}" srcOrd="0" destOrd="0" presId="urn:microsoft.com/office/officeart/2005/8/layout/radial4"/>
    <dgm:cxn modelId="{DB048480-619C-4858-B82E-05D9185404A9}" srcId="{2C90DB35-FA4D-4604-8CC3-9340CE84A69E}" destId="{409CB178-1BDC-4E5D-A69D-9549BDF36609}" srcOrd="0" destOrd="0" parTransId="{7D94FC07-316F-41B1-9B25-EFC28D2B308B}" sibTransId="{61C96691-D0CD-4CA9-8158-A251606D0D2E}"/>
    <dgm:cxn modelId="{EA2DEF82-EE5C-43DA-8B4F-80121FA01587}" type="presOf" srcId="{96B2B405-76EE-47B0-90B4-D9905132B2F0}" destId="{AE20DB9B-317B-48C2-A656-49A44C266460}" srcOrd="0" destOrd="0" presId="urn:microsoft.com/office/officeart/2005/8/layout/radial4"/>
    <dgm:cxn modelId="{E675D09D-B394-4600-9621-F5955DBE3257}" srcId="{409CB178-1BDC-4E5D-A69D-9549BDF36609}" destId="{CF48A06D-E492-423D-8073-11458DDD7EE4}" srcOrd="2" destOrd="0" parTransId="{96B2B405-76EE-47B0-90B4-D9905132B2F0}" sibTransId="{DF011205-75D6-4C14-AF37-5C6B7C1D5644}"/>
    <dgm:cxn modelId="{C2EB83AF-ADB2-455D-AE4C-089DC34D96FB}" type="presOf" srcId="{409CB178-1BDC-4E5D-A69D-9549BDF36609}" destId="{62D710EF-5FCA-4947-90AD-DC469B2F3205}" srcOrd="0" destOrd="0" presId="urn:microsoft.com/office/officeart/2005/8/layout/radial4"/>
    <dgm:cxn modelId="{B8CFDACA-6D53-4C54-97EA-A0E3E38B5505}" srcId="{409CB178-1BDC-4E5D-A69D-9549BDF36609}" destId="{C2B252A3-9DD2-452D-BC4B-CF9438FA7EAF}" srcOrd="0" destOrd="0" parTransId="{9A687B07-1C17-4640-99A7-CDCA5EA427FF}" sibTransId="{3BFC204D-AD50-4319-96C1-72433FF9CD09}"/>
    <dgm:cxn modelId="{787EA0D8-44BA-4C62-8063-F0D199DCD56D}" type="presOf" srcId="{2C90DB35-FA4D-4604-8CC3-9340CE84A69E}" destId="{AFF457DD-FE17-4E55-BEA2-AFE55D138BF8}" srcOrd="0" destOrd="0" presId="urn:microsoft.com/office/officeart/2005/8/layout/radial4"/>
    <dgm:cxn modelId="{C5FDECEC-1B99-4EFE-99B8-2639CE46FEFD}" type="presOf" srcId="{D3B32955-ADB2-414A-BEF1-B1E2A5D8FB6F}" destId="{B7331E19-AA47-4535-ABE0-D95C37CF1276}" srcOrd="0" destOrd="0" presId="urn:microsoft.com/office/officeart/2005/8/layout/radial4"/>
    <dgm:cxn modelId="{A99069FB-2E51-4A2E-A6E2-C0F400CDCB28}" type="presOf" srcId="{C2B252A3-9DD2-452D-BC4B-CF9438FA7EAF}" destId="{9C6E5BA0-BBF9-45BA-A346-73B7B0324327}" srcOrd="0" destOrd="0" presId="urn:microsoft.com/office/officeart/2005/8/layout/radial4"/>
    <dgm:cxn modelId="{56FB86FF-1DBD-4ABD-B060-F25F08A71C03}" type="presOf" srcId="{6C54527E-C322-4BB6-A7B0-2B101320FC62}" destId="{54D40465-0FAE-496D-9F64-2DEC7C4DB198}" srcOrd="0" destOrd="0" presId="urn:microsoft.com/office/officeart/2005/8/layout/radial4"/>
    <dgm:cxn modelId="{0B9D0349-78F2-445D-AC92-517EB6B304A9}" type="presParOf" srcId="{AFF457DD-FE17-4E55-BEA2-AFE55D138BF8}" destId="{62D710EF-5FCA-4947-90AD-DC469B2F3205}" srcOrd="0" destOrd="0" presId="urn:microsoft.com/office/officeart/2005/8/layout/radial4"/>
    <dgm:cxn modelId="{2E360401-C415-48D5-A13E-349EA0819EEC}" type="presParOf" srcId="{AFF457DD-FE17-4E55-BEA2-AFE55D138BF8}" destId="{326200A4-A0FB-433E-99E0-505EAF404822}" srcOrd="1" destOrd="0" presId="urn:microsoft.com/office/officeart/2005/8/layout/radial4"/>
    <dgm:cxn modelId="{280B1F9F-29EB-4859-A282-70F22A020468}" type="presParOf" srcId="{AFF457DD-FE17-4E55-BEA2-AFE55D138BF8}" destId="{9C6E5BA0-BBF9-45BA-A346-73B7B0324327}" srcOrd="2" destOrd="0" presId="urn:microsoft.com/office/officeart/2005/8/layout/radial4"/>
    <dgm:cxn modelId="{467D9B8D-973B-4429-BF82-C6AB63180225}" type="presParOf" srcId="{AFF457DD-FE17-4E55-BEA2-AFE55D138BF8}" destId="{B7331E19-AA47-4535-ABE0-D95C37CF1276}" srcOrd="3" destOrd="0" presId="urn:microsoft.com/office/officeart/2005/8/layout/radial4"/>
    <dgm:cxn modelId="{0A1198C1-8004-4111-94D8-48C6C397277A}" type="presParOf" srcId="{AFF457DD-FE17-4E55-BEA2-AFE55D138BF8}" destId="{54D40465-0FAE-496D-9F64-2DEC7C4DB198}" srcOrd="4" destOrd="0" presId="urn:microsoft.com/office/officeart/2005/8/layout/radial4"/>
    <dgm:cxn modelId="{5D274CA5-7DB2-4D68-92CE-A320C1FF9EFE}" type="presParOf" srcId="{AFF457DD-FE17-4E55-BEA2-AFE55D138BF8}" destId="{AE20DB9B-317B-48C2-A656-49A44C266460}" srcOrd="5" destOrd="0" presId="urn:microsoft.com/office/officeart/2005/8/layout/radial4"/>
    <dgm:cxn modelId="{8D49FB59-2CD0-4E1E-BEAD-3650A9474117}" type="presParOf" srcId="{AFF457DD-FE17-4E55-BEA2-AFE55D138BF8}" destId="{228119AE-2C57-4FFE-9E9A-6494335651DE}"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710EF-5FCA-4947-90AD-DC469B2F3205}">
      <dsp:nvSpPr>
        <dsp:cNvPr id="0" name=""/>
        <dsp:cNvSpPr/>
      </dsp:nvSpPr>
      <dsp:spPr>
        <a:xfrm>
          <a:off x="2270469" y="1685361"/>
          <a:ext cx="1414924" cy="1414924"/>
        </a:xfrm>
        <a:prstGeom prst="ellipse">
          <a:avLst/>
        </a:prstGeom>
        <a:solidFill>
          <a:schemeClr val="bg1">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Curriculum</a:t>
          </a:r>
        </a:p>
      </dsp:txBody>
      <dsp:txXfrm>
        <a:off x="2477680" y="1892572"/>
        <a:ext cx="1000502" cy="1000502"/>
      </dsp:txXfrm>
    </dsp:sp>
    <dsp:sp modelId="{326200A4-A0FB-433E-99E0-505EAF404822}">
      <dsp:nvSpPr>
        <dsp:cNvPr id="0" name=""/>
        <dsp:cNvSpPr/>
      </dsp:nvSpPr>
      <dsp:spPr>
        <a:xfrm rot="12900000">
          <a:off x="1360448" y="1438246"/>
          <a:ext cx="1084316" cy="403253"/>
        </a:xfrm>
        <a:prstGeom prst="lef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C6E5BA0-BBF9-45BA-A346-73B7B0324327}">
      <dsp:nvSpPr>
        <dsp:cNvPr id="0" name=""/>
        <dsp:cNvSpPr/>
      </dsp:nvSpPr>
      <dsp:spPr>
        <a:xfrm>
          <a:off x="786407" y="791233"/>
          <a:ext cx="1344178" cy="1075342"/>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Needs of Children in 2030-2050 and Models of Care</a:t>
          </a:r>
        </a:p>
      </dsp:txBody>
      <dsp:txXfrm>
        <a:off x="817903" y="822729"/>
        <a:ext cx="1281186" cy="1012350"/>
      </dsp:txXfrm>
    </dsp:sp>
    <dsp:sp modelId="{B7331E19-AA47-4535-ABE0-D95C37CF1276}">
      <dsp:nvSpPr>
        <dsp:cNvPr id="0" name=""/>
        <dsp:cNvSpPr/>
      </dsp:nvSpPr>
      <dsp:spPr>
        <a:xfrm rot="16200000">
          <a:off x="2435773" y="878468"/>
          <a:ext cx="1084316" cy="403253"/>
        </a:xfrm>
        <a:prstGeom prst="leftArrow">
          <a:avLst>
            <a:gd name="adj1" fmla="val 60000"/>
            <a:gd name="adj2" fmla="val 50000"/>
          </a:avLst>
        </a:prstGeom>
        <a:solidFill>
          <a:schemeClr val="bg1">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D40465-0FAE-496D-9F64-2DEC7C4DB198}">
      <dsp:nvSpPr>
        <dsp:cNvPr id="0" name=""/>
        <dsp:cNvSpPr/>
      </dsp:nvSpPr>
      <dsp:spPr>
        <a:xfrm>
          <a:off x="2305842" y="265"/>
          <a:ext cx="1344178" cy="1075342"/>
        </a:xfrm>
        <a:prstGeom prst="roundRect">
          <a:avLst>
            <a:gd name="adj" fmla="val 10000"/>
          </a:avLst>
        </a:prstGeom>
        <a:solidFill>
          <a:schemeClr val="bg1">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Goal of Training</a:t>
          </a:r>
        </a:p>
      </dsp:txBody>
      <dsp:txXfrm>
        <a:off x="2337338" y="31761"/>
        <a:ext cx="1281186" cy="1012350"/>
      </dsp:txXfrm>
    </dsp:sp>
    <dsp:sp modelId="{AE20DB9B-317B-48C2-A656-49A44C266460}">
      <dsp:nvSpPr>
        <dsp:cNvPr id="0" name=""/>
        <dsp:cNvSpPr/>
      </dsp:nvSpPr>
      <dsp:spPr>
        <a:xfrm rot="19500000">
          <a:off x="3511098" y="1438246"/>
          <a:ext cx="1084316" cy="403253"/>
        </a:xfrm>
        <a:prstGeom prst="leftArrow">
          <a:avLst>
            <a:gd name="adj1" fmla="val 60000"/>
            <a:gd name="adj2" fmla="val 50000"/>
          </a:avLst>
        </a:prstGeom>
        <a:solidFill>
          <a:schemeClr val="bg1">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28119AE-2C57-4FFE-9E9A-6494335651DE}">
      <dsp:nvSpPr>
        <dsp:cNvPr id="0" name=""/>
        <dsp:cNvSpPr/>
      </dsp:nvSpPr>
      <dsp:spPr>
        <a:xfrm>
          <a:off x="3825277" y="791233"/>
          <a:ext cx="1344178" cy="1075342"/>
        </a:xfrm>
        <a:prstGeom prst="roundRect">
          <a:avLst>
            <a:gd name="adj" fmla="val 10000"/>
          </a:avLst>
        </a:prstGeom>
        <a:solidFill>
          <a:schemeClr val="bg1">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Stakeholder Perspectives</a:t>
          </a:r>
        </a:p>
      </dsp:txBody>
      <dsp:txXfrm>
        <a:off x="3856773" y="822729"/>
        <a:ext cx="1281186" cy="1012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710EF-5FCA-4947-90AD-DC469B2F3205}">
      <dsp:nvSpPr>
        <dsp:cNvPr id="0" name=""/>
        <dsp:cNvSpPr/>
      </dsp:nvSpPr>
      <dsp:spPr>
        <a:xfrm>
          <a:off x="2270469" y="1685361"/>
          <a:ext cx="1414924" cy="1414924"/>
        </a:xfrm>
        <a:prstGeom prst="ellipse">
          <a:avLst/>
        </a:prstGeom>
        <a:solidFill>
          <a:schemeClr val="bg1">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Curriculum</a:t>
          </a:r>
        </a:p>
      </dsp:txBody>
      <dsp:txXfrm>
        <a:off x="2477680" y="1892572"/>
        <a:ext cx="1000502" cy="1000502"/>
      </dsp:txXfrm>
    </dsp:sp>
    <dsp:sp modelId="{326200A4-A0FB-433E-99E0-505EAF404822}">
      <dsp:nvSpPr>
        <dsp:cNvPr id="0" name=""/>
        <dsp:cNvSpPr/>
      </dsp:nvSpPr>
      <dsp:spPr>
        <a:xfrm rot="12900000">
          <a:off x="1360448" y="1438246"/>
          <a:ext cx="1084316" cy="403253"/>
        </a:xfrm>
        <a:prstGeom prst="leftArrow">
          <a:avLst>
            <a:gd name="adj1" fmla="val 60000"/>
            <a:gd name="adj2" fmla="val 50000"/>
          </a:avLst>
        </a:prstGeom>
        <a:solidFill>
          <a:schemeClr val="bg1">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C6E5BA0-BBF9-45BA-A346-73B7B0324327}">
      <dsp:nvSpPr>
        <dsp:cNvPr id="0" name=""/>
        <dsp:cNvSpPr/>
      </dsp:nvSpPr>
      <dsp:spPr>
        <a:xfrm>
          <a:off x="786407" y="791233"/>
          <a:ext cx="1344178" cy="1075342"/>
        </a:xfrm>
        <a:prstGeom prst="roundRect">
          <a:avLst>
            <a:gd name="adj" fmla="val 10000"/>
          </a:avLst>
        </a:prstGeom>
        <a:solidFill>
          <a:schemeClr val="bg1">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Needs of Children in 2030-2050 and Models of Care</a:t>
          </a:r>
        </a:p>
      </dsp:txBody>
      <dsp:txXfrm>
        <a:off x="817903" y="822729"/>
        <a:ext cx="1281186" cy="1012350"/>
      </dsp:txXfrm>
    </dsp:sp>
    <dsp:sp modelId="{B7331E19-AA47-4535-ABE0-D95C37CF1276}">
      <dsp:nvSpPr>
        <dsp:cNvPr id="0" name=""/>
        <dsp:cNvSpPr/>
      </dsp:nvSpPr>
      <dsp:spPr>
        <a:xfrm rot="16200000">
          <a:off x="2435773" y="878468"/>
          <a:ext cx="1084316" cy="403253"/>
        </a:xfrm>
        <a:prstGeom prst="leftArrow">
          <a:avLst>
            <a:gd name="adj1" fmla="val 60000"/>
            <a:gd name="adj2" fmla="val 50000"/>
          </a:avLst>
        </a:prstGeom>
        <a:solidFill>
          <a:schemeClr val="bg1">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D40465-0FAE-496D-9F64-2DEC7C4DB198}">
      <dsp:nvSpPr>
        <dsp:cNvPr id="0" name=""/>
        <dsp:cNvSpPr/>
      </dsp:nvSpPr>
      <dsp:spPr>
        <a:xfrm>
          <a:off x="2305842" y="265"/>
          <a:ext cx="1344178" cy="1075342"/>
        </a:xfrm>
        <a:prstGeom prst="roundRect">
          <a:avLst>
            <a:gd name="adj" fmla="val 10000"/>
          </a:avLst>
        </a:prstGeom>
        <a:solidFill>
          <a:schemeClr val="bg1">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Goal of Training</a:t>
          </a:r>
        </a:p>
      </dsp:txBody>
      <dsp:txXfrm>
        <a:off x="2337338" y="31761"/>
        <a:ext cx="1281186" cy="1012350"/>
      </dsp:txXfrm>
    </dsp:sp>
    <dsp:sp modelId="{AE20DB9B-317B-48C2-A656-49A44C266460}">
      <dsp:nvSpPr>
        <dsp:cNvPr id="0" name=""/>
        <dsp:cNvSpPr/>
      </dsp:nvSpPr>
      <dsp:spPr>
        <a:xfrm rot="19500000">
          <a:off x="3511098" y="1438246"/>
          <a:ext cx="1084316" cy="403253"/>
        </a:xfrm>
        <a:prstGeom prst="leftArrow">
          <a:avLst>
            <a:gd name="adj1" fmla="val 60000"/>
            <a:gd name="adj2" fmla="val 50000"/>
          </a:avLst>
        </a:prstGeom>
        <a:solidFill>
          <a:schemeClr val="accent1">
            <a:lumMod val="40000"/>
            <a:lumOff val="6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28119AE-2C57-4FFE-9E9A-6494335651DE}">
      <dsp:nvSpPr>
        <dsp:cNvPr id="0" name=""/>
        <dsp:cNvSpPr/>
      </dsp:nvSpPr>
      <dsp:spPr>
        <a:xfrm>
          <a:off x="3825277" y="791233"/>
          <a:ext cx="1344178" cy="1075342"/>
        </a:xfrm>
        <a:prstGeom prst="roundRect">
          <a:avLst>
            <a:gd name="adj" fmla="val 10000"/>
          </a:avLst>
        </a:prstGeom>
        <a:solidFill>
          <a:srgbClr val="4A66AC"/>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Stakeholder Perspectives</a:t>
          </a:r>
        </a:p>
      </dsp:txBody>
      <dsp:txXfrm>
        <a:off x="3856773" y="822729"/>
        <a:ext cx="1281186" cy="101235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826F967-0FB0-3B48-AD98-61DF95E70F64}" type="datetimeFigureOut">
              <a:rPr lang="en-US" smtClean="0"/>
              <a:pPr/>
              <a:t>11/13/2020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113F070-8667-EA46-AE57-36F9F3CE18B4}" type="slidenum">
              <a:rPr lang="en-US" smtClean="0"/>
              <a:pPr/>
              <a:t>‹#›</a:t>
            </a:fld>
            <a:endParaRPr lang="en-US"/>
          </a:p>
        </p:txBody>
      </p:sp>
    </p:spTree>
    <p:extLst>
      <p:ext uri="{BB962C8B-B14F-4D97-AF65-F5344CB8AC3E}">
        <p14:creationId xmlns:p14="http://schemas.microsoft.com/office/powerpoint/2010/main" val="294805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B507D49-84AF-3441-ABE1-059ADCCCC6F5}" type="datetimeFigureOut">
              <a:rPr lang="en-US" smtClean="0"/>
              <a:pPr/>
              <a:t>11/13/2020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ED3369-D31D-4548-9FD3-3B89E58DE1EA}" type="slidenum">
              <a:rPr lang="en-US" smtClean="0"/>
              <a:pPr/>
              <a:t>‹#›</a:t>
            </a:fld>
            <a:endParaRPr lang="en-US"/>
          </a:p>
        </p:txBody>
      </p:sp>
    </p:spTree>
    <p:extLst>
      <p:ext uri="{BB962C8B-B14F-4D97-AF65-F5344CB8AC3E}">
        <p14:creationId xmlns:p14="http://schemas.microsoft.com/office/powerpoint/2010/main" val="1174291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D3369-D31D-4548-9FD3-3B89E58DE1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4160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6AFFB18-75D8-44B7-A13D-EB344E1C7E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8176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4396" y="122955"/>
            <a:ext cx="1371891" cy="1371890"/>
          </a:xfrm>
          <a:prstGeom prst="rect">
            <a:avLst/>
          </a:prstGeom>
          <a:noFill/>
          <a:ln>
            <a:noFill/>
          </a:ln>
        </p:spPr>
      </p:pic>
      <p:sp>
        <p:nvSpPr>
          <p:cNvPr id="3"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1754344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No Seal)">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3778892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6"/>
            <a:ext cx="3932237" cy="106997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4396" y="122955"/>
            <a:ext cx="1371891" cy="1371890"/>
          </a:xfrm>
          <a:prstGeom prst="rect">
            <a:avLst/>
          </a:prstGeom>
          <a:noFill/>
          <a:ln>
            <a:noFill/>
          </a:ln>
        </p:spPr>
      </p:pic>
      <p:sp>
        <p:nvSpPr>
          <p:cNvPr id="6"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735774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6"/>
            <a:ext cx="3932237" cy="1069975"/>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4396" y="122955"/>
            <a:ext cx="1371891" cy="1371890"/>
          </a:xfrm>
          <a:prstGeom prst="rect">
            <a:avLst/>
          </a:prstGeom>
          <a:noFill/>
          <a:ln>
            <a:noFill/>
          </a:ln>
        </p:spPr>
      </p:pic>
      <p:sp>
        <p:nvSpPr>
          <p:cNvPr id="6"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1282819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Picture with Titl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838201" y="1871934"/>
            <a:ext cx="10515599" cy="40975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4" name="Straight Connector 3"/>
          <p:cNvCxnSpPr/>
          <p:nvPr userDrawn="1"/>
        </p:nvCxnSpPr>
        <p:spPr>
          <a:xfrm>
            <a:off x="838201" y="1577532"/>
            <a:ext cx="10515599" cy="0"/>
          </a:xfrm>
          <a:prstGeom prst="line">
            <a:avLst/>
          </a:prstGeom>
        </p:spPr>
        <p:style>
          <a:lnRef idx="1">
            <a:schemeClr val="accent6"/>
          </a:lnRef>
          <a:fillRef idx="0">
            <a:schemeClr val="accent6"/>
          </a:fillRef>
          <a:effectRef idx="0">
            <a:schemeClr val="accent6"/>
          </a:effectRef>
          <a:fontRef idx="minor">
            <a:schemeClr val="tx1"/>
          </a:fontRef>
        </p:style>
      </p:cxnSp>
      <p:sp>
        <p:nvSpPr>
          <p:cNvPr id="6" name="Title 1"/>
          <p:cNvSpPr>
            <a:spLocks noGrp="1"/>
          </p:cNvSpPr>
          <p:nvPr>
            <p:ph type="title"/>
          </p:nvPr>
        </p:nvSpPr>
        <p:spPr>
          <a:xfrm>
            <a:off x="838201" y="251970"/>
            <a:ext cx="10515599" cy="1325563"/>
          </a:xfrm>
        </p:spPr>
        <p:txBody>
          <a:bodyPr anchor="b"/>
          <a:lstStyle>
            <a:lvl1pPr algn="l">
              <a:defRPr/>
            </a:lvl1pPr>
          </a:lstStyle>
          <a:p>
            <a:r>
              <a:rPr lang="en-US"/>
              <a:t>Click to edit Master 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4396" y="122955"/>
            <a:ext cx="1371891" cy="1371890"/>
          </a:xfrm>
          <a:prstGeom prst="rect">
            <a:avLst/>
          </a:prstGeom>
          <a:noFill/>
          <a:ln>
            <a:noFill/>
          </a:ln>
        </p:spPr>
      </p:pic>
      <p:sp>
        <p:nvSpPr>
          <p:cNvPr id="8"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3196727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Picture Only">
    <p:spTree>
      <p:nvGrpSpPr>
        <p:cNvPr id="1" name=""/>
        <p:cNvGrpSpPr/>
        <p:nvPr/>
      </p:nvGrpSpPr>
      <p:grpSpPr>
        <a:xfrm>
          <a:off x="0" y="0"/>
          <a:ext cx="0" cy="0"/>
          <a:chOff x="0" y="0"/>
          <a:chExt cx="0" cy="0"/>
        </a:xfrm>
      </p:grpSpPr>
      <p:sp>
        <p:nvSpPr>
          <p:cNvPr id="7" name="Picture Placeholder 2"/>
          <p:cNvSpPr>
            <a:spLocks noGrp="1"/>
          </p:cNvSpPr>
          <p:nvPr>
            <p:ph type="pic" idx="10"/>
          </p:nvPr>
        </p:nvSpPr>
        <p:spPr>
          <a:xfrm>
            <a:off x="1179868" y="448574"/>
            <a:ext cx="9552829" cy="55209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247625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icture Only">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1469" y="823524"/>
            <a:ext cx="5106688" cy="47146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Picture Placeholder 2"/>
          <p:cNvSpPr>
            <a:spLocks noGrp="1"/>
          </p:cNvSpPr>
          <p:nvPr>
            <p:ph type="pic" idx="10"/>
          </p:nvPr>
        </p:nvSpPr>
        <p:spPr>
          <a:xfrm>
            <a:off x="6579228" y="823524"/>
            <a:ext cx="5106688" cy="47146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280471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 with Titl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60865" y="1860430"/>
            <a:ext cx="4960040" cy="427870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Picture Placeholder 2"/>
          <p:cNvSpPr>
            <a:spLocks noGrp="1"/>
          </p:cNvSpPr>
          <p:nvPr>
            <p:ph type="pic" idx="10"/>
          </p:nvPr>
        </p:nvSpPr>
        <p:spPr>
          <a:xfrm>
            <a:off x="6665492" y="1860430"/>
            <a:ext cx="4960040" cy="427870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itle 1"/>
          <p:cNvSpPr>
            <a:spLocks noGrp="1"/>
          </p:cNvSpPr>
          <p:nvPr>
            <p:ph type="title"/>
          </p:nvPr>
        </p:nvSpPr>
        <p:spPr>
          <a:xfrm>
            <a:off x="838201" y="251970"/>
            <a:ext cx="10515599" cy="1325563"/>
          </a:xfrm>
        </p:spPr>
        <p:txBody>
          <a:bodyPr anchor="b"/>
          <a:lstStyle>
            <a:lvl1pPr algn="l">
              <a:defRPr/>
            </a:lvl1pPr>
          </a:lstStyle>
          <a:p>
            <a:r>
              <a:rPr lang="en-US"/>
              <a:t>Click to edit Master title style</a:t>
            </a:r>
          </a:p>
        </p:txBody>
      </p:sp>
      <p:cxnSp>
        <p:nvCxnSpPr>
          <p:cNvPr id="7" name="Straight Connector 6"/>
          <p:cNvCxnSpPr/>
          <p:nvPr userDrawn="1"/>
        </p:nvCxnSpPr>
        <p:spPr>
          <a:xfrm>
            <a:off x="838201" y="1577532"/>
            <a:ext cx="10515599" cy="0"/>
          </a:xfrm>
          <a:prstGeom prst="line">
            <a:avLst/>
          </a:prstGeom>
        </p:spPr>
        <p:style>
          <a:lnRef idx="1">
            <a:schemeClr val="accent6"/>
          </a:lnRef>
          <a:fillRef idx="0">
            <a:schemeClr val="accent6"/>
          </a:fillRef>
          <a:effectRef idx="0">
            <a:schemeClr val="accent6"/>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4396" y="122955"/>
            <a:ext cx="1371891" cy="1371890"/>
          </a:xfrm>
          <a:prstGeom prst="rect">
            <a:avLst/>
          </a:prstGeom>
          <a:noFill/>
          <a:ln>
            <a:noFill/>
          </a:ln>
        </p:spPr>
      </p:pic>
      <p:sp>
        <p:nvSpPr>
          <p:cNvPr id="9"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1445167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p:cNvSpPr>
            <a:spLocks noGrp="1"/>
          </p:cNvSpPr>
          <p:nvPr>
            <p:ph type="media" sz="quarter" idx="11" hasCustomPrompt="1"/>
          </p:nvPr>
        </p:nvSpPr>
        <p:spPr>
          <a:xfrm>
            <a:off x="2446950" y="808902"/>
            <a:ext cx="7246375" cy="4910007"/>
          </a:xfrm>
        </p:spPr>
        <p:txBody>
          <a:bodyPr/>
          <a:lstStyle>
            <a:lvl1pPr marL="0" indent="0">
              <a:buNone/>
              <a:defRPr/>
            </a:lvl1pPr>
          </a:lstStyle>
          <a:p>
            <a:r>
              <a:rPr lang="en-US"/>
              <a:t>Video</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4396" y="122955"/>
            <a:ext cx="1371891" cy="1371890"/>
          </a:xfrm>
          <a:prstGeom prst="rect">
            <a:avLst/>
          </a:prstGeom>
          <a:noFill/>
          <a:ln>
            <a:noFill/>
          </a:ln>
        </p:spPr>
      </p:pic>
      <p:sp>
        <p:nvSpPr>
          <p:cNvPr id="5"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4069332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DE044E-779A-41BF-B983-46726023B82A}"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945A8-81AF-4EFA-86E1-92478093904D}" type="slidenum">
              <a:rPr lang="en-US" smtClean="0"/>
              <a:t>‹#›</a:t>
            </a:fld>
            <a:endParaRPr lang="en-US"/>
          </a:p>
        </p:txBody>
      </p:sp>
    </p:spTree>
    <p:extLst>
      <p:ext uri="{BB962C8B-B14F-4D97-AF65-F5344CB8AC3E}">
        <p14:creationId xmlns:p14="http://schemas.microsoft.com/office/powerpoint/2010/main" val="91618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37249" y="1027237"/>
            <a:ext cx="9917503" cy="3335467"/>
          </a:xfrm>
        </p:spPr>
        <p:txBody>
          <a:bodyPr anchor="b"/>
          <a:lstStyle>
            <a:lvl1pPr algn="ctr">
              <a:defRPr sz="6000"/>
            </a:lvl1pPr>
          </a:lstStyle>
          <a:p>
            <a:r>
              <a:rPr lang="en-US"/>
              <a:t>Click to edit Master title style</a:t>
            </a:r>
          </a:p>
        </p:txBody>
      </p:sp>
      <p:sp>
        <p:nvSpPr>
          <p:cNvPr id="3" name="Subtitle 2"/>
          <p:cNvSpPr>
            <a:spLocks noGrp="1"/>
          </p:cNvSpPr>
          <p:nvPr>
            <p:ph type="subTitle" idx="1" hasCustomPrompt="1"/>
          </p:nvPr>
        </p:nvSpPr>
        <p:spPr>
          <a:xfrm>
            <a:off x="1137250" y="4489519"/>
            <a:ext cx="9917501" cy="1514466"/>
          </a:xfrm>
        </p:spPr>
        <p:txBody>
          <a:bodyPr/>
          <a:lstStyle>
            <a:lvl1pPr marL="0" indent="0" algn="ctr">
              <a:buNone/>
              <a:defRPr lang="en-US" sz="2400" kern="1200" baseline="0" dirty="0">
                <a:solidFill>
                  <a:schemeClr val="tx2">
                    <a:lumMod val="60000"/>
                    <a:lumOff val="40000"/>
                  </a:schemeClr>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875272" y="536064"/>
            <a:ext cx="2441453" cy="2441453"/>
          </a:xfrm>
          <a:prstGeom prst="rect">
            <a:avLst/>
          </a:prstGeom>
        </p:spPr>
      </p:pic>
      <p:cxnSp>
        <p:nvCxnSpPr>
          <p:cNvPr id="6" name="Straight Connector 5"/>
          <p:cNvCxnSpPr/>
          <p:nvPr userDrawn="1"/>
        </p:nvCxnSpPr>
        <p:spPr>
          <a:xfrm>
            <a:off x="1137249" y="4428877"/>
            <a:ext cx="9917503"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349152631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DE044E-779A-41BF-B983-46726023B82A}"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945A8-81AF-4EFA-86E1-92478093904D}" type="slidenum">
              <a:rPr lang="en-US" smtClean="0"/>
              <a:t>‹#›</a:t>
            </a:fld>
            <a:endParaRPr lang="en-US"/>
          </a:p>
        </p:txBody>
      </p:sp>
    </p:spTree>
    <p:extLst>
      <p:ext uri="{BB962C8B-B14F-4D97-AF65-F5344CB8AC3E}">
        <p14:creationId xmlns:p14="http://schemas.microsoft.com/office/powerpoint/2010/main" val="2071646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DE044E-779A-41BF-B983-46726023B82A}"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945A8-81AF-4EFA-86E1-92478093904D}" type="slidenum">
              <a:rPr lang="en-US" smtClean="0"/>
              <a:t>‹#›</a:t>
            </a:fld>
            <a:endParaRPr lang="en-US"/>
          </a:p>
        </p:txBody>
      </p:sp>
    </p:spTree>
    <p:extLst>
      <p:ext uri="{BB962C8B-B14F-4D97-AF65-F5344CB8AC3E}">
        <p14:creationId xmlns:p14="http://schemas.microsoft.com/office/powerpoint/2010/main" val="3452322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DE044E-779A-41BF-B983-46726023B82A}"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945A8-81AF-4EFA-86E1-92478093904D}" type="slidenum">
              <a:rPr lang="en-US" smtClean="0"/>
              <a:t>‹#›</a:t>
            </a:fld>
            <a:endParaRPr lang="en-US"/>
          </a:p>
        </p:txBody>
      </p:sp>
    </p:spTree>
    <p:extLst>
      <p:ext uri="{BB962C8B-B14F-4D97-AF65-F5344CB8AC3E}">
        <p14:creationId xmlns:p14="http://schemas.microsoft.com/office/powerpoint/2010/main" val="3609389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DE044E-779A-41BF-B983-46726023B82A}" type="datetimeFigureOut">
              <a:rPr lang="en-US" smtClean="0"/>
              <a:t>11/13/2020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945A8-81AF-4EFA-86E1-92478093904D}" type="slidenum">
              <a:rPr lang="en-US" smtClean="0"/>
              <a:t>‹#›</a:t>
            </a:fld>
            <a:endParaRPr lang="en-US"/>
          </a:p>
        </p:txBody>
      </p:sp>
    </p:spTree>
    <p:extLst>
      <p:ext uri="{BB962C8B-B14F-4D97-AF65-F5344CB8AC3E}">
        <p14:creationId xmlns:p14="http://schemas.microsoft.com/office/powerpoint/2010/main" val="2712208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DE044E-779A-41BF-B983-46726023B82A}" type="datetimeFigureOut">
              <a:rPr lang="en-US" smtClean="0"/>
              <a:t>11/13/2020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945A8-81AF-4EFA-86E1-92478093904D}" type="slidenum">
              <a:rPr lang="en-US" smtClean="0"/>
              <a:t>‹#›</a:t>
            </a:fld>
            <a:endParaRPr lang="en-US"/>
          </a:p>
        </p:txBody>
      </p:sp>
    </p:spTree>
    <p:extLst>
      <p:ext uri="{BB962C8B-B14F-4D97-AF65-F5344CB8AC3E}">
        <p14:creationId xmlns:p14="http://schemas.microsoft.com/office/powerpoint/2010/main" val="1644580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DE044E-779A-41BF-B983-46726023B82A}" type="datetimeFigureOut">
              <a:rPr lang="en-US" smtClean="0"/>
              <a:t>11/13/2020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945A8-81AF-4EFA-86E1-92478093904D}" type="slidenum">
              <a:rPr lang="en-US" smtClean="0"/>
              <a:t>‹#›</a:t>
            </a:fld>
            <a:endParaRPr lang="en-US"/>
          </a:p>
        </p:txBody>
      </p:sp>
    </p:spTree>
    <p:extLst>
      <p:ext uri="{BB962C8B-B14F-4D97-AF65-F5344CB8AC3E}">
        <p14:creationId xmlns:p14="http://schemas.microsoft.com/office/powerpoint/2010/main" val="1602590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DE044E-779A-41BF-B983-46726023B82A}"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945A8-81AF-4EFA-86E1-92478093904D}" type="slidenum">
              <a:rPr lang="en-US" smtClean="0"/>
              <a:t>‹#›</a:t>
            </a:fld>
            <a:endParaRPr lang="en-US"/>
          </a:p>
        </p:txBody>
      </p:sp>
    </p:spTree>
    <p:extLst>
      <p:ext uri="{BB962C8B-B14F-4D97-AF65-F5344CB8AC3E}">
        <p14:creationId xmlns:p14="http://schemas.microsoft.com/office/powerpoint/2010/main" val="119320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DE044E-779A-41BF-B983-46726023B82A}"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945A8-81AF-4EFA-86E1-92478093904D}" type="slidenum">
              <a:rPr lang="en-US" smtClean="0"/>
              <a:t>‹#›</a:t>
            </a:fld>
            <a:endParaRPr lang="en-US"/>
          </a:p>
        </p:txBody>
      </p:sp>
    </p:spTree>
    <p:extLst>
      <p:ext uri="{BB962C8B-B14F-4D97-AF65-F5344CB8AC3E}">
        <p14:creationId xmlns:p14="http://schemas.microsoft.com/office/powerpoint/2010/main" val="3407777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DE044E-779A-41BF-B983-46726023B82A}"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945A8-81AF-4EFA-86E1-92478093904D}" type="slidenum">
              <a:rPr lang="en-US" smtClean="0"/>
              <a:t>‹#›</a:t>
            </a:fld>
            <a:endParaRPr lang="en-US"/>
          </a:p>
        </p:txBody>
      </p:sp>
    </p:spTree>
    <p:extLst>
      <p:ext uri="{BB962C8B-B14F-4D97-AF65-F5344CB8AC3E}">
        <p14:creationId xmlns:p14="http://schemas.microsoft.com/office/powerpoint/2010/main" val="974969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DE044E-779A-41BF-B983-46726023B82A}"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945A8-81AF-4EFA-86E1-92478093904D}" type="slidenum">
              <a:rPr lang="en-US" smtClean="0"/>
              <a:t>‹#›</a:t>
            </a:fld>
            <a:endParaRPr lang="en-US"/>
          </a:p>
        </p:txBody>
      </p:sp>
    </p:spTree>
    <p:extLst>
      <p:ext uri="{BB962C8B-B14F-4D97-AF65-F5344CB8AC3E}">
        <p14:creationId xmlns:p14="http://schemas.microsoft.com/office/powerpoint/2010/main" val="59833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37249" y="2263782"/>
            <a:ext cx="9917503" cy="1147312"/>
          </a:xfrm>
        </p:spPr>
        <p:txBody>
          <a:bodyPr anchor="b"/>
          <a:lstStyle>
            <a:lvl1pPr algn="ctr">
              <a:defRPr sz="6000"/>
            </a:lvl1pPr>
          </a:lstStyle>
          <a:p>
            <a:r>
              <a:rPr lang="en-US"/>
              <a:t>Click to edit Master title style</a:t>
            </a:r>
          </a:p>
        </p:txBody>
      </p:sp>
      <p:sp>
        <p:nvSpPr>
          <p:cNvPr id="3" name="Subtitle 2"/>
          <p:cNvSpPr>
            <a:spLocks noGrp="1"/>
          </p:cNvSpPr>
          <p:nvPr>
            <p:ph type="subTitle" idx="1" hasCustomPrompt="1"/>
          </p:nvPr>
        </p:nvSpPr>
        <p:spPr>
          <a:xfrm>
            <a:off x="1137248" y="3579310"/>
            <a:ext cx="9917501" cy="1066456"/>
          </a:xfrm>
        </p:spPr>
        <p:txBody>
          <a:bodyPr/>
          <a:lstStyle>
            <a:lvl1pPr marL="0" indent="0" algn="ctr">
              <a:buNone/>
              <a:defRPr sz="2400">
                <a:solidFill>
                  <a:schemeClr val="tx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137982" y="263642"/>
            <a:ext cx="1916033" cy="1916033"/>
          </a:xfrm>
          <a:prstGeom prst="rect">
            <a:avLst/>
          </a:prstGeom>
          <a:effectLst/>
        </p:spPr>
      </p:pic>
      <p:sp>
        <p:nvSpPr>
          <p:cNvPr id="5"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12801271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1650-4D74-490A-A2B1-9AEF429DC1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C995AA-7CB9-463A-9DE1-E84143AFE7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29A4BB-6935-4CAE-9279-FE36EA2FCE8A}"/>
              </a:ext>
            </a:extLst>
          </p:cNvPr>
          <p:cNvSpPr>
            <a:spLocks noGrp="1"/>
          </p:cNvSpPr>
          <p:nvPr>
            <p:ph type="dt" sz="half" idx="10"/>
          </p:nvPr>
        </p:nvSpPr>
        <p:spPr/>
        <p:txBody>
          <a:bodyPr/>
          <a:lstStyle/>
          <a:p>
            <a:fld id="{2EE27455-19AE-4F27-9753-1D5973F81AE8}" type="datetimeFigureOut">
              <a:rPr lang="en-US" smtClean="0"/>
              <a:t>11/13/2020</a:t>
            </a:fld>
            <a:endParaRPr lang="en-US"/>
          </a:p>
        </p:txBody>
      </p:sp>
      <p:sp>
        <p:nvSpPr>
          <p:cNvPr id="5" name="Footer Placeholder 4">
            <a:extLst>
              <a:ext uri="{FF2B5EF4-FFF2-40B4-BE49-F238E27FC236}">
                <a16:creationId xmlns:a16="http://schemas.microsoft.com/office/drawing/2014/main" id="{31C0F400-8B2C-4C90-8BD6-1DF30375E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2B0F7-5C38-4BB4-BB68-989FB9661133}"/>
              </a:ext>
            </a:extLst>
          </p:cNvPr>
          <p:cNvSpPr>
            <a:spLocks noGrp="1"/>
          </p:cNvSpPr>
          <p:nvPr>
            <p:ph type="sldNum" sz="quarter" idx="12"/>
          </p:nvPr>
        </p:nvSpPr>
        <p:spPr/>
        <p:txBody>
          <a:bodyPr/>
          <a:lstStyle/>
          <a:p>
            <a:fld id="{3B0E1A4E-FE89-4EBF-8A38-EDFE43EF9B2E}" type="slidenum">
              <a:rPr lang="en-US" smtClean="0"/>
              <a:t>‹#›</a:t>
            </a:fld>
            <a:endParaRPr lang="en-US"/>
          </a:p>
        </p:txBody>
      </p:sp>
    </p:spTree>
    <p:extLst>
      <p:ext uri="{BB962C8B-B14F-4D97-AF65-F5344CB8AC3E}">
        <p14:creationId xmlns:p14="http://schemas.microsoft.com/office/powerpoint/2010/main" val="2957978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BA515-6DDA-427F-9625-1E4C717B05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8CD6D8-DFE0-4E5E-9779-D58245295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BD5756-02AF-4870-B0E2-FA9939F38BBF}"/>
              </a:ext>
            </a:extLst>
          </p:cNvPr>
          <p:cNvSpPr>
            <a:spLocks noGrp="1"/>
          </p:cNvSpPr>
          <p:nvPr>
            <p:ph type="dt" sz="half" idx="10"/>
          </p:nvPr>
        </p:nvSpPr>
        <p:spPr/>
        <p:txBody>
          <a:bodyPr/>
          <a:lstStyle/>
          <a:p>
            <a:fld id="{2EE27455-19AE-4F27-9753-1D5973F81AE8}" type="datetimeFigureOut">
              <a:rPr lang="en-US" smtClean="0"/>
              <a:t>11/13/2020</a:t>
            </a:fld>
            <a:endParaRPr lang="en-US"/>
          </a:p>
        </p:txBody>
      </p:sp>
      <p:sp>
        <p:nvSpPr>
          <p:cNvPr id="5" name="Footer Placeholder 4">
            <a:extLst>
              <a:ext uri="{FF2B5EF4-FFF2-40B4-BE49-F238E27FC236}">
                <a16:creationId xmlns:a16="http://schemas.microsoft.com/office/drawing/2014/main" id="{D0BAD135-0143-4B84-86A9-37C65F2D3F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64B71-93CF-4F7C-9155-B8BF833AFC08}"/>
              </a:ext>
            </a:extLst>
          </p:cNvPr>
          <p:cNvSpPr>
            <a:spLocks noGrp="1"/>
          </p:cNvSpPr>
          <p:nvPr>
            <p:ph type="sldNum" sz="quarter" idx="12"/>
          </p:nvPr>
        </p:nvSpPr>
        <p:spPr/>
        <p:txBody>
          <a:bodyPr/>
          <a:lstStyle/>
          <a:p>
            <a:fld id="{3B0E1A4E-FE89-4EBF-8A38-EDFE43EF9B2E}" type="slidenum">
              <a:rPr lang="en-US" smtClean="0"/>
              <a:t>‹#›</a:t>
            </a:fld>
            <a:endParaRPr lang="en-US"/>
          </a:p>
        </p:txBody>
      </p:sp>
    </p:spTree>
    <p:extLst>
      <p:ext uri="{BB962C8B-B14F-4D97-AF65-F5344CB8AC3E}">
        <p14:creationId xmlns:p14="http://schemas.microsoft.com/office/powerpoint/2010/main" val="3281275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295E2-33EB-49B9-BB96-8D7948B170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FE272A-4A18-4591-B85F-A4DB015568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CFD4680-F761-45C7-8233-8493A25ABCC3}"/>
              </a:ext>
            </a:extLst>
          </p:cNvPr>
          <p:cNvSpPr>
            <a:spLocks noGrp="1"/>
          </p:cNvSpPr>
          <p:nvPr>
            <p:ph type="dt" sz="half" idx="10"/>
          </p:nvPr>
        </p:nvSpPr>
        <p:spPr/>
        <p:txBody>
          <a:bodyPr/>
          <a:lstStyle/>
          <a:p>
            <a:fld id="{2EE27455-19AE-4F27-9753-1D5973F81AE8}" type="datetimeFigureOut">
              <a:rPr lang="en-US" smtClean="0"/>
              <a:t>11/13/2020</a:t>
            </a:fld>
            <a:endParaRPr lang="en-US"/>
          </a:p>
        </p:txBody>
      </p:sp>
      <p:sp>
        <p:nvSpPr>
          <p:cNvPr id="5" name="Footer Placeholder 4">
            <a:extLst>
              <a:ext uri="{FF2B5EF4-FFF2-40B4-BE49-F238E27FC236}">
                <a16:creationId xmlns:a16="http://schemas.microsoft.com/office/drawing/2014/main" id="{972E312E-4631-410E-8EC1-92E540BF6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DCB4A-CE96-4895-949A-860DF1C278A4}"/>
              </a:ext>
            </a:extLst>
          </p:cNvPr>
          <p:cNvSpPr>
            <a:spLocks noGrp="1"/>
          </p:cNvSpPr>
          <p:nvPr>
            <p:ph type="sldNum" sz="quarter" idx="12"/>
          </p:nvPr>
        </p:nvSpPr>
        <p:spPr/>
        <p:txBody>
          <a:bodyPr/>
          <a:lstStyle/>
          <a:p>
            <a:fld id="{3B0E1A4E-FE89-4EBF-8A38-EDFE43EF9B2E}" type="slidenum">
              <a:rPr lang="en-US" smtClean="0"/>
              <a:t>‹#›</a:t>
            </a:fld>
            <a:endParaRPr lang="en-US"/>
          </a:p>
        </p:txBody>
      </p:sp>
    </p:spTree>
    <p:extLst>
      <p:ext uri="{BB962C8B-B14F-4D97-AF65-F5344CB8AC3E}">
        <p14:creationId xmlns:p14="http://schemas.microsoft.com/office/powerpoint/2010/main" val="1423651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764C3-9D84-49EF-A3C9-C5BAD5DAAB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844F2B-1D67-4C9F-9349-73DCF9E5F4E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915035-F8C6-4B39-A994-F1BF939609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A919E5-740A-461F-94FB-25FD4F25D0FA}"/>
              </a:ext>
            </a:extLst>
          </p:cNvPr>
          <p:cNvSpPr>
            <a:spLocks noGrp="1"/>
          </p:cNvSpPr>
          <p:nvPr>
            <p:ph type="dt" sz="half" idx="10"/>
          </p:nvPr>
        </p:nvSpPr>
        <p:spPr/>
        <p:txBody>
          <a:bodyPr/>
          <a:lstStyle/>
          <a:p>
            <a:fld id="{2EE27455-19AE-4F27-9753-1D5973F81AE8}" type="datetimeFigureOut">
              <a:rPr lang="en-US" smtClean="0"/>
              <a:t>11/13/2020</a:t>
            </a:fld>
            <a:endParaRPr lang="en-US"/>
          </a:p>
        </p:txBody>
      </p:sp>
      <p:sp>
        <p:nvSpPr>
          <p:cNvPr id="6" name="Footer Placeholder 5">
            <a:extLst>
              <a:ext uri="{FF2B5EF4-FFF2-40B4-BE49-F238E27FC236}">
                <a16:creationId xmlns:a16="http://schemas.microsoft.com/office/drawing/2014/main" id="{95D56B62-7990-4064-AC3B-49E2F54AE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54364-71AF-4519-8093-C98AC79559B1}"/>
              </a:ext>
            </a:extLst>
          </p:cNvPr>
          <p:cNvSpPr>
            <a:spLocks noGrp="1"/>
          </p:cNvSpPr>
          <p:nvPr>
            <p:ph type="sldNum" sz="quarter" idx="12"/>
          </p:nvPr>
        </p:nvSpPr>
        <p:spPr/>
        <p:txBody>
          <a:bodyPr/>
          <a:lstStyle/>
          <a:p>
            <a:fld id="{3B0E1A4E-FE89-4EBF-8A38-EDFE43EF9B2E}" type="slidenum">
              <a:rPr lang="en-US" smtClean="0"/>
              <a:t>‹#›</a:t>
            </a:fld>
            <a:endParaRPr lang="en-US"/>
          </a:p>
        </p:txBody>
      </p:sp>
    </p:spTree>
    <p:extLst>
      <p:ext uri="{BB962C8B-B14F-4D97-AF65-F5344CB8AC3E}">
        <p14:creationId xmlns:p14="http://schemas.microsoft.com/office/powerpoint/2010/main" val="3463417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08F4-665E-4F3D-A55D-E60B25FC9C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44B04C-A3DD-42EF-B427-1021887B92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D63227-07B4-43BA-9EAF-2CBB905801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B195B-13E5-4BAC-823F-428470D766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5A5291-3142-4851-8A7D-84CA45401CB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68AB53-4A26-41BA-9D0E-5458FB06BA90}"/>
              </a:ext>
            </a:extLst>
          </p:cNvPr>
          <p:cNvSpPr>
            <a:spLocks noGrp="1"/>
          </p:cNvSpPr>
          <p:nvPr>
            <p:ph type="dt" sz="half" idx="10"/>
          </p:nvPr>
        </p:nvSpPr>
        <p:spPr/>
        <p:txBody>
          <a:bodyPr/>
          <a:lstStyle/>
          <a:p>
            <a:fld id="{2EE27455-19AE-4F27-9753-1D5973F81AE8}" type="datetimeFigureOut">
              <a:rPr lang="en-US" smtClean="0"/>
              <a:t>11/13/2020</a:t>
            </a:fld>
            <a:endParaRPr lang="en-US"/>
          </a:p>
        </p:txBody>
      </p:sp>
      <p:sp>
        <p:nvSpPr>
          <p:cNvPr id="8" name="Footer Placeholder 7">
            <a:extLst>
              <a:ext uri="{FF2B5EF4-FFF2-40B4-BE49-F238E27FC236}">
                <a16:creationId xmlns:a16="http://schemas.microsoft.com/office/drawing/2014/main" id="{476414A3-9923-4065-915B-77CED0E968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5947BD-B8C6-4B2F-9BB6-BFBB6794EFBD}"/>
              </a:ext>
            </a:extLst>
          </p:cNvPr>
          <p:cNvSpPr>
            <a:spLocks noGrp="1"/>
          </p:cNvSpPr>
          <p:nvPr>
            <p:ph type="sldNum" sz="quarter" idx="12"/>
          </p:nvPr>
        </p:nvSpPr>
        <p:spPr/>
        <p:txBody>
          <a:bodyPr/>
          <a:lstStyle/>
          <a:p>
            <a:fld id="{3B0E1A4E-FE89-4EBF-8A38-EDFE43EF9B2E}" type="slidenum">
              <a:rPr lang="en-US" smtClean="0"/>
              <a:t>‹#›</a:t>
            </a:fld>
            <a:endParaRPr lang="en-US"/>
          </a:p>
        </p:txBody>
      </p:sp>
    </p:spTree>
    <p:extLst>
      <p:ext uri="{BB962C8B-B14F-4D97-AF65-F5344CB8AC3E}">
        <p14:creationId xmlns:p14="http://schemas.microsoft.com/office/powerpoint/2010/main" val="3929307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1312-2B29-43C1-9C03-35CAB65DE6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B560CE-B8CD-432C-A28B-89DB03DB2FA0}"/>
              </a:ext>
            </a:extLst>
          </p:cNvPr>
          <p:cNvSpPr>
            <a:spLocks noGrp="1"/>
          </p:cNvSpPr>
          <p:nvPr>
            <p:ph type="dt" sz="half" idx="10"/>
          </p:nvPr>
        </p:nvSpPr>
        <p:spPr/>
        <p:txBody>
          <a:bodyPr/>
          <a:lstStyle/>
          <a:p>
            <a:fld id="{2EE27455-19AE-4F27-9753-1D5973F81AE8}" type="datetimeFigureOut">
              <a:rPr lang="en-US" smtClean="0"/>
              <a:t>11/13/2020</a:t>
            </a:fld>
            <a:endParaRPr lang="en-US"/>
          </a:p>
        </p:txBody>
      </p:sp>
      <p:sp>
        <p:nvSpPr>
          <p:cNvPr id="4" name="Footer Placeholder 3">
            <a:extLst>
              <a:ext uri="{FF2B5EF4-FFF2-40B4-BE49-F238E27FC236}">
                <a16:creationId xmlns:a16="http://schemas.microsoft.com/office/drawing/2014/main" id="{6BA145F7-DDF4-49B8-B6F8-84CE4DE190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D49504-1D8D-48CC-9ECB-F5EC4A82EC0D}"/>
              </a:ext>
            </a:extLst>
          </p:cNvPr>
          <p:cNvSpPr>
            <a:spLocks noGrp="1"/>
          </p:cNvSpPr>
          <p:nvPr>
            <p:ph type="sldNum" sz="quarter" idx="12"/>
          </p:nvPr>
        </p:nvSpPr>
        <p:spPr/>
        <p:txBody>
          <a:bodyPr/>
          <a:lstStyle/>
          <a:p>
            <a:fld id="{3B0E1A4E-FE89-4EBF-8A38-EDFE43EF9B2E}" type="slidenum">
              <a:rPr lang="en-US" smtClean="0"/>
              <a:t>‹#›</a:t>
            </a:fld>
            <a:endParaRPr lang="en-US"/>
          </a:p>
        </p:txBody>
      </p:sp>
    </p:spTree>
    <p:extLst>
      <p:ext uri="{BB962C8B-B14F-4D97-AF65-F5344CB8AC3E}">
        <p14:creationId xmlns:p14="http://schemas.microsoft.com/office/powerpoint/2010/main" val="3464388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45D279-7624-4788-80EB-C021B11B7B2E}"/>
              </a:ext>
            </a:extLst>
          </p:cNvPr>
          <p:cNvSpPr>
            <a:spLocks noGrp="1"/>
          </p:cNvSpPr>
          <p:nvPr>
            <p:ph type="dt" sz="half" idx="10"/>
          </p:nvPr>
        </p:nvSpPr>
        <p:spPr/>
        <p:txBody>
          <a:bodyPr/>
          <a:lstStyle/>
          <a:p>
            <a:fld id="{2EE27455-19AE-4F27-9753-1D5973F81AE8}" type="datetimeFigureOut">
              <a:rPr lang="en-US" smtClean="0"/>
              <a:t>11/13/2020</a:t>
            </a:fld>
            <a:endParaRPr lang="en-US"/>
          </a:p>
        </p:txBody>
      </p:sp>
      <p:sp>
        <p:nvSpPr>
          <p:cNvPr id="3" name="Footer Placeholder 2">
            <a:extLst>
              <a:ext uri="{FF2B5EF4-FFF2-40B4-BE49-F238E27FC236}">
                <a16:creationId xmlns:a16="http://schemas.microsoft.com/office/drawing/2014/main" id="{69CFAD52-66FF-4245-A3C2-6E579F8A4F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9DB85A-235E-4FD4-96A1-6DE4DEC54E90}"/>
              </a:ext>
            </a:extLst>
          </p:cNvPr>
          <p:cNvSpPr>
            <a:spLocks noGrp="1"/>
          </p:cNvSpPr>
          <p:nvPr>
            <p:ph type="sldNum" sz="quarter" idx="12"/>
          </p:nvPr>
        </p:nvSpPr>
        <p:spPr/>
        <p:txBody>
          <a:bodyPr/>
          <a:lstStyle/>
          <a:p>
            <a:fld id="{3B0E1A4E-FE89-4EBF-8A38-EDFE43EF9B2E}" type="slidenum">
              <a:rPr lang="en-US" smtClean="0"/>
              <a:t>‹#›</a:t>
            </a:fld>
            <a:endParaRPr lang="en-US"/>
          </a:p>
        </p:txBody>
      </p:sp>
    </p:spTree>
    <p:extLst>
      <p:ext uri="{BB962C8B-B14F-4D97-AF65-F5344CB8AC3E}">
        <p14:creationId xmlns:p14="http://schemas.microsoft.com/office/powerpoint/2010/main" val="1692476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40D8D-6563-4735-B8D4-9CB009026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2B84A2-5E82-4431-AC1D-DE6BF90C1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A63131-78C9-4AB7-9E19-981FBA966F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DAD165-203F-4D06-8710-FBC6BE5EE66D}"/>
              </a:ext>
            </a:extLst>
          </p:cNvPr>
          <p:cNvSpPr>
            <a:spLocks noGrp="1"/>
          </p:cNvSpPr>
          <p:nvPr>
            <p:ph type="dt" sz="half" idx="10"/>
          </p:nvPr>
        </p:nvSpPr>
        <p:spPr/>
        <p:txBody>
          <a:bodyPr/>
          <a:lstStyle/>
          <a:p>
            <a:fld id="{2EE27455-19AE-4F27-9753-1D5973F81AE8}" type="datetimeFigureOut">
              <a:rPr lang="en-US" smtClean="0"/>
              <a:t>11/13/2020</a:t>
            </a:fld>
            <a:endParaRPr lang="en-US"/>
          </a:p>
        </p:txBody>
      </p:sp>
      <p:sp>
        <p:nvSpPr>
          <p:cNvPr id="6" name="Footer Placeholder 5">
            <a:extLst>
              <a:ext uri="{FF2B5EF4-FFF2-40B4-BE49-F238E27FC236}">
                <a16:creationId xmlns:a16="http://schemas.microsoft.com/office/drawing/2014/main" id="{8C03AF64-21D8-4826-9C9B-B72685780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8A329-38C3-458E-9D54-E8CF27155212}"/>
              </a:ext>
            </a:extLst>
          </p:cNvPr>
          <p:cNvSpPr>
            <a:spLocks noGrp="1"/>
          </p:cNvSpPr>
          <p:nvPr>
            <p:ph type="sldNum" sz="quarter" idx="12"/>
          </p:nvPr>
        </p:nvSpPr>
        <p:spPr/>
        <p:txBody>
          <a:bodyPr/>
          <a:lstStyle/>
          <a:p>
            <a:fld id="{3B0E1A4E-FE89-4EBF-8A38-EDFE43EF9B2E}" type="slidenum">
              <a:rPr lang="en-US" smtClean="0"/>
              <a:t>‹#›</a:t>
            </a:fld>
            <a:endParaRPr lang="en-US"/>
          </a:p>
        </p:txBody>
      </p:sp>
    </p:spTree>
    <p:extLst>
      <p:ext uri="{BB962C8B-B14F-4D97-AF65-F5344CB8AC3E}">
        <p14:creationId xmlns:p14="http://schemas.microsoft.com/office/powerpoint/2010/main" val="2006603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AEFD-1C7C-4894-9184-060C5A07D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5EF842-97E0-4DE5-9F16-350F65600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422662-6671-429B-B04B-C7CDEE393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67C1D5F-A0A4-4080-B81B-D91193CA10C1}"/>
              </a:ext>
            </a:extLst>
          </p:cNvPr>
          <p:cNvSpPr>
            <a:spLocks noGrp="1"/>
          </p:cNvSpPr>
          <p:nvPr>
            <p:ph type="dt" sz="half" idx="10"/>
          </p:nvPr>
        </p:nvSpPr>
        <p:spPr/>
        <p:txBody>
          <a:bodyPr/>
          <a:lstStyle/>
          <a:p>
            <a:fld id="{2EE27455-19AE-4F27-9753-1D5973F81AE8}" type="datetimeFigureOut">
              <a:rPr lang="en-US" smtClean="0"/>
              <a:t>11/13/2020</a:t>
            </a:fld>
            <a:endParaRPr lang="en-US"/>
          </a:p>
        </p:txBody>
      </p:sp>
      <p:sp>
        <p:nvSpPr>
          <p:cNvPr id="6" name="Footer Placeholder 5">
            <a:extLst>
              <a:ext uri="{FF2B5EF4-FFF2-40B4-BE49-F238E27FC236}">
                <a16:creationId xmlns:a16="http://schemas.microsoft.com/office/drawing/2014/main" id="{90FE328F-2571-49AC-ACD0-77EA7E221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AE351-57DB-4BEC-9090-43547ED16BCC}"/>
              </a:ext>
            </a:extLst>
          </p:cNvPr>
          <p:cNvSpPr>
            <a:spLocks noGrp="1"/>
          </p:cNvSpPr>
          <p:nvPr>
            <p:ph type="sldNum" sz="quarter" idx="12"/>
          </p:nvPr>
        </p:nvSpPr>
        <p:spPr/>
        <p:txBody>
          <a:bodyPr/>
          <a:lstStyle/>
          <a:p>
            <a:fld id="{3B0E1A4E-FE89-4EBF-8A38-EDFE43EF9B2E}" type="slidenum">
              <a:rPr lang="en-US" smtClean="0"/>
              <a:t>‹#›</a:t>
            </a:fld>
            <a:endParaRPr lang="en-US"/>
          </a:p>
        </p:txBody>
      </p:sp>
    </p:spTree>
    <p:extLst>
      <p:ext uri="{BB962C8B-B14F-4D97-AF65-F5344CB8AC3E}">
        <p14:creationId xmlns:p14="http://schemas.microsoft.com/office/powerpoint/2010/main" val="3687863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2C622-006E-42B8-9682-0D5FE14FF5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C3B669-45BB-4668-8F3A-7EA55F4D77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F4563-4365-493F-847F-1D518CBE57CE}"/>
              </a:ext>
            </a:extLst>
          </p:cNvPr>
          <p:cNvSpPr>
            <a:spLocks noGrp="1"/>
          </p:cNvSpPr>
          <p:nvPr>
            <p:ph type="dt" sz="half" idx="10"/>
          </p:nvPr>
        </p:nvSpPr>
        <p:spPr/>
        <p:txBody>
          <a:bodyPr/>
          <a:lstStyle/>
          <a:p>
            <a:fld id="{2EE27455-19AE-4F27-9753-1D5973F81AE8}" type="datetimeFigureOut">
              <a:rPr lang="en-US" smtClean="0"/>
              <a:t>11/13/2020</a:t>
            </a:fld>
            <a:endParaRPr lang="en-US"/>
          </a:p>
        </p:txBody>
      </p:sp>
      <p:sp>
        <p:nvSpPr>
          <p:cNvPr id="5" name="Footer Placeholder 4">
            <a:extLst>
              <a:ext uri="{FF2B5EF4-FFF2-40B4-BE49-F238E27FC236}">
                <a16:creationId xmlns:a16="http://schemas.microsoft.com/office/drawing/2014/main" id="{57485C9B-827B-4F71-AD1E-D7D7177E7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3654B-60C7-4CD0-9221-C603FF153368}"/>
              </a:ext>
            </a:extLst>
          </p:cNvPr>
          <p:cNvSpPr>
            <a:spLocks noGrp="1"/>
          </p:cNvSpPr>
          <p:nvPr>
            <p:ph type="sldNum" sz="quarter" idx="12"/>
          </p:nvPr>
        </p:nvSpPr>
        <p:spPr/>
        <p:txBody>
          <a:bodyPr/>
          <a:lstStyle/>
          <a:p>
            <a:fld id="{3B0E1A4E-FE89-4EBF-8A38-EDFE43EF9B2E}" type="slidenum">
              <a:rPr lang="en-US" smtClean="0"/>
              <a:t>‹#›</a:t>
            </a:fld>
            <a:endParaRPr lang="en-US"/>
          </a:p>
        </p:txBody>
      </p:sp>
    </p:spTree>
    <p:extLst>
      <p:ext uri="{BB962C8B-B14F-4D97-AF65-F5344CB8AC3E}">
        <p14:creationId xmlns:p14="http://schemas.microsoft.com/office/powerpoint/2010/main" val="2996547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251970"/>
            <a:ext cx="10515599" cy="1325563"/>
          </a:xfrm>
        </p:spPr>
        <p:txBody>
          <a:bodyPr anchor="b"/>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4396" y="122955"/>
            <a:ext cx="1371891" cy="1371890"/>
          </a:xfrm>
          <a:prstGeom prst="rect">
            <a:avLst/>
          </a:prstGeom>
          <a:noFill/>
          <a:ln>
            <a:noFill/>
          </a:ln>
        </p:spPr>
      </p:pic>
      <p:cxnSp>
        <p:nvCxnSpPr>
          <p:cNvPr id="8" name="Straight Connector 7"/>
          <p:cNvCxnSpPr/>
          <p:nvPr userDrawn="1"/>
        </p:nvCxnSpPr>
        <p:spPr>
          <a:xfrm>
            <a:off x="838201" y="1577532"/>
            <a:ext cx="10515599" cy="0"/>
          </a:xfrm>
          <a:prstGeom prst="line">
            <a:avLst/>
          </a:prstGeom>
        </p:spPr>
        <p:style>
          <a:lnRef idx="1">
            <a:schemeClr val="accent6"/>
          </a:lnRef>
          <a:fillRef idx="0">
            <a:schemeClr val="accent6"/>
          </a:fillRef>
          <a:effectRef idx="0">
            <a:schemeClr val="accent6"/>
          </a:effectRef>
          <a:fontRef idx="minor">
            <a:schemeClr val="tx1"/>
          </a:fontRef>
        </p:style>
      </p:cxnSp>
      <p:sp>
        <p:nvSpPr>
          <p:cNvPr id="6"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1158787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201BCA-E0FC-4D74-BC07-CF7F1D7BFD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49AF5C-207C-405C-B5BC-CADC9AC0069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BDB233-F99E-4F24-8328-F3BDC063B7E7}"/>
              </a:ext>
            </a:extLst>
          </p:cNvPr>
          <p:cNvSpPr>
            <a:spLocks noGrp="1"/>
          </p:cNvSpPr>
          <p:nvPr>
            <p:ph type="dt" sz="half" idx="10"/>
          </p:nvPr>
        </p:nvSpPr>
        <p:spPr/>
        <p:txBody>
          <a:bodyPr/>
          <a:lstStyle/>
          <a:p>
            <a:fld id="{2EE27455-19AE-4F27-9753-1D5973F81AE8}" type="datetimeFigureOut">
              <a:rPr lang="en-US" smtClean="0"/>
              <a:t>11/13/2020</a:t>
            </a:fld>
            <a:endParaRPr lang="en-US"/>
          </a:p>
        </p:txBody>
      </p:sp>
      <p:sp>
        <p:nvSpPr>
          <p:cNvPr id="5" name="Footer Placeholder 4">
            <a:extLst>
              <a:ext uri="{FF2B5EF4-FFF2-40B4-BE49-F238E27FC236}">
                <a16:creationId xmlns:a16="http://schemas.microsoft.com/office/drawing/2014/main" id="{7F436EF6-37F8-44A1-9230-47332C1C8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C32C0-0ADA-4B3B-B232-C9958B82FE49}"/>
              </a:ext>
            </a:extLst>
          </p:cNvPr>
          <p:cNvSpPr>
            <a:spLocks noGrp="1"/>
          </p:cNvSpPr>
          <p:nvPr>
            <p:ph type="sldNum" sz="quarter" idx="12"/>
          </p:nvPr>
        </p:nvSpPr>
        <p:spPr/>
        <p:txBody>
          <a:bodyPr/>
          <a:lstStyle/>
          <a:p>
            <a:fld id="{3B0E1A4E-FE89-4EBF-8A38-EDFE43EF9B2E}" type="slidenum">
              <a:rPr lang="en-US" smtClean="0"/>
              <a:t>‹#›</a:t>
            </a:fld>
            <a:endParaRPr lang="en-US"/>
          </a:p>
        </p:txBody>
      </p:sp>
    </p:spTree>
    <p:extLst>
      <p:ext uri="{BB962C8B-B14F-4D97-AF65-F5344CB8AC3E}">
        <p14:creationId xmlns:p14="http://schemas.microsoft.com/office/powerpoint/2010/main" val="555823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EEB29C-5C12-46C4-BB2F-6685E7E5B4C8}"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5D994-0852-4F75-99F1-5016CE36A879}" type="slidenum">
              <a:rPr lang="en-US" smtClean="0"/>
              <a:pPr/>
              <a:t>‹#›</a:t>
            </a:fld>
            <a:endParaRPr lang="en-US"/>
          </a:p>
        </p:txBody>
      </p:sp>
    </p:spTree>
    <p:extLst>
      <p:ext uri="{BB962C8B-B14F-4D97-AF65-F5344CB8AC3E}">
        <p14:creationId xmlns:p14="http://schemas.microsoft.com/office/powerpoint/2010/main" val="1213162579"/>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EEB29C-5C12-46C4-BB2F-6685E7E5B4C8}"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5D994-0852-4F75-99F1-5016CE36A879}" type="slidenum">
              <a:rPr lang="en-US" smtClean="0"/>
              <a:pPr/>
              <a:t>‹#›</a:t>
            </a:fld>
            <a:endParaRPr lang="en-US"/>
          </a:p>
        </p:txBody>
      </p:sp>
    </p:spTree>
    <p:extLst>
      <p:ext uri="{BB962C8B-B14F-4D97-AF65-F5344CB8AC3E}">
        <p14:creationId xmlns:p14="http://schemas.microsoft.com/office/powerpoint/2010/main" val="143169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EEB29C-5C12-46C4-BB2F-6685E7E5B4C8}"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5D994-0852-4F75-99F1-5016CE36A879}" type="slidenum">
              <a:rPr lang="en-US" smtClean="0"/>
              <a:pPr/>
              <a:t>‹#›</a:t>
            </a:fld>
            <a:endParaRPr lang="en-US"/>
          </a:p>
        </p:txBody>
      </p:sp>
    </p:spTree>
    <p:extLst>
      <p:ext uri="{BB962C8B-B14F-4D97-AF65-F5344CB8AC3E}">
        <p14:creationId xmlns:p14="http://schemas.microsoft.com/office/powerpoint/2010/main" val="1487821923"/>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EEB29C-5C12-46C4-BB2F-6685E7E5B4C8}"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5D994-0852-4F75-99F1-5016CE36A879}" type="slidenum">
              <a:rPr lang="en-US" smtClean="0"/>
              <a:pPr/>
              <a:t>‹#›</a:t>
            </a:fld>
            <a:endParaRPr lang="en-US"/>
          </a:p>
        </p:txBody>
      </p:sp>
    </p:spTree>
    <p:extLst>
      <p:ext uri="{BB962C8B-B14F-4D97-AF65-F5344CB8AC3E}">
        <p14:creationId xmlns:p14="http://schemas.microsoft.com/office/powerpoint/2010/main" val="72262699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EEB29C-5C12-46C4-BB2F-6685E7E5B4C8}" type="datetimeFigureOut">
              <a:rPr lang="en-US" smtClean="0"/>
              <a:t>11/13/2020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15D994-0852-4F75-99F1-5016CE36A879}" type="slidenum">
              <a:rPr lang="en-US" smtClean="0"/>
              <a:pPr/>
              <a:t>‹#›</a:t>
            </a:fld>
            <a:endParaRPr lang="en-US"/>
          </a:p>
        </p:txBody>
      </p:sp>
    </p:spTree>
    <p:extLst>
      <p:ext uri="{BB962C8B-B14F-4D97-AF65-F5344CB8AC3E}">
        <p14:creationId xmlns:p14="http://schemas.microsoft.com/office/powerpoint/2010/main" val="56144427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EEB29C-5C12-46C4-BB2F-6685E7E5B4C8}" type="datetimeFigureOut">
              <a:rPr lang="en-US" smtClean="0"/>
              <a:t>11/13/2020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15D994-0852-4F75-99F1-5016CE36A879}" type="slidenum">
              <a:rPr lang="en-US" smtClean="0"/>
              <a:pPr/>
              <a:t>‹#›</a:t>
            </a:fld>
            <a:endParaRPr lang="en-US"/>
          </a:p>
        </p:txBody>
      </p:sp>
    </p:spTree>
    <p:extLst>
      <p:ext uri="{BB962C8B-B14F-4D97-AF65-F5344CB8AC3E}">
        <p14:creationId xmlns:p14="http://schemas.microsoft.com/office/powerpoint/2010/main" val="33235241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EB29C-5C12-46C4-BB2F-6685E7E5B4C8}" type="datetimeFigureOut">
              <a:rPr lang="en-US" smtClean="0"/>
              <a:t>11/13/2020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15D994-0852-4F75-99F1-5016CE36A879}" type="slidenum">
              <a:rPr lang="en-US" smtClean="0"/>
              <a:pPr/>
              <a:t>‹#›</a:t>
            </a:fld>
            <a:endParaRPr lang="en-US"/>
          </a:p>
        </p:txBody>
      </p:sp>
    </p:spTree>
    <p:extLst>
      <p:ext uri="{BB962C8B-B14F-4D97-AF65-F5344CB8AC3E}">
        <p14:creationId xmlns:p14="http://schemas.microsoft.com/office/powerpoint/2010/main" val="2220465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EEB29C-5C12-46C4-BB2F-6685E7E5B4C8}"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5D994-0852-4F75-99F1-5016CE36A879}" type="slidenum">
              <a:rPr lang="en-US" smtClean="0"/>
              <a:pPr/>
              <a:t>‹#›</a:t>
            </a:fld>
            <a:endParaRPr lang="en-US"/>
          </a:p>
        </p:txBody>
      </p:sp>
    </p:spTree>
    <p:extLst>
      <p:ext uri="{BB962C8B-B14F-4D97-AF65-F5344CB8AC3E}">
        <p14:creationId xmlns:p14="http://schemas.microsoft.com/office/powerpoint/2010/main" val="128060141"/>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EEB29C-5C12-46C4-BB2F-6685E7E5B4C8}"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5D994-0852-4F75-99F1-5016CE36A879}" type="slidenum">
              <a:rPr lang="en-US" smtClean="0"/>
              <a:pPr/>
              <a:t>‹#›</a:t>
            </a:fld>
            <a:endParaRPr lang="en-US"/>
          </a:p>
        </p:txBody>
      </p:sp>
    </p:spTree>
    <p:extLst>
      <p:ext uri="{BB962C8B-B14F-4D97-AF65-F5344CB8AC3E}">
        <p14:creationId xmlns:p14="http://schemas.microsoft.com/office/powerpoint/2010/main" val="11196275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4396" y="122955"/>
            <a:ext cx="1371891" cy="1371890"/>
          </a:xfrm>
          <a:prstGeom prst="rect">
            <a:avLst/>
          </a:prstGeom>
          <a:noFill/>
          <a:ln>
            <a:noFill/>
          </a:ln>
        </p:spPr>
      </p:pic>
      <p:cxnSp>
        <p:nvCxnSpPr>
          <p:cNvPr id="8" name="Straight Connector 7"/>
          <p:cNvCxnSpPr/>
          <p:nvPr userDrawn="1"/>
        </p:nvCxnSpPr>
        <p:spPr>
          <a:xfrm>
            <a:off x="838201" y="1577532"/>
            <a:ext cx="10515599" cy="0"/>
          </a:xfrm>
          <a:prstGeom prst="line">
            <a:avLst/>
          </a:prstGeom>
        </p:spPr>
        <p:style>
          <a:lnRef idx="1">
            <a:schemeClr val="accent6"/>
          </a:lnRef>
          <a:fillRef idx="0">
            <a:schemeClr val="accent6"/>
          </a:fillRef>
          <a:effectRef idx="0">
            <a:schemeClr val="accent6"/>
          </a:effectRef>
          <a:fontRef idx="minor">
            <a:schemeClr val="tx1"/>
          </a:fontRef>
        </p:style>
      </p:cxnSp>
      <p:sp>
        <p:nvSpPr>
          <p:cNvPr id="9" name="Title 1"/>
          <p:cNvSpPr>
            <a:spLocks noGrp="1"/>
          </p:cNvSpPr>
          <p:nvPr>
            <p:ph type="title"/>
          </p:nvPr>
        </p:nvSpPr>
        <p:spPr>
          <a:xfrm>
            <a:off x="838201" y="251970"/>
            <a:ext cx="10515599" cy="1325563"/>
          </a:xfrm>
        </p:spPr>
        <p:txBody>
          <a:bodyPr anchor="b"/>
          <a:lstStyle>
            <a:lvl1pPr algn="l">
              <a:defRPr/>
            </a:lvl1pPr>
          </a:lstStyle>
          <a:p>
            <a:r>
              <a:rPr lang="en-US"/>
              <a:t>Click to edit Master title style</a:t>
            </a:r>
          </a:p>
        </p:txBody>
      </p:sp>
      <p:sp>
        <p:nvSpPr>
          <p:cNvPr id="6"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15119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EEB29C-5C12-46C4-BB2F-6685E7E5B4C8}"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5D994-0852-4F75-99F1-5016CE36A879}" type="slidenum">
              <a:rPr lang="en-US" smtClean="0"/>
              <a:pPr/>
              <a:t>‹#›</a:t>
            </a:fld>
            <a:endParaRPr lang="en-US"/>
          </a:p>
        </p:txBody>
      </p:sp>
    </p:spTree>
    <p:extLst>
      <p:ext uri="{BB962C8B-B14F-4D97-AF65-F5344CB8AC3E}">
        <p14:creationId xmlns:p14="http://schemas.microsoft.com/office/powerpoint/2010/main" val="298442190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EEB29C-5C12-46C4-BB2F-6685E7E5B4C8}"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5D994-0852-4F75-99F1-5016CE36A879}" type="slidenum">
              <a:rPr lang="en-US" smtClean="0"/>
              <a:pPr/>
              <a:t>‹#›</a:t>
            </a:fld>
            <a:endParaRPr lang="en-US"/>
          </a:p>
        </p:txBody>
      </p:sp>
    </p:spTree>
    <p:extLst>
      <p:ext uri="{BB962C8B-B14F-4D97-AF65-F5344CB8AC3E}">
        <p14:creationId xmlns:p14="http://schemas.microsoft.com/office/powerpoint/2010/main" val="3565684513"/>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365760" y="274637"/>
            <a:ext cx="11460480" cy="563563"/>
          </a:xfrm>
        </p:spPr>
        <p:txBody>
          <a:bodyPr/>
          <a:lstStyle>
            <a:lvl1pPr>
              <a:defRPr/>
            </a:lvl1pPr>
          </a:lstStyle>
          <a:p>
            <a:r>
              <a:rPr lang="en-US"/>
              <a:t>Click to edit Master title style</a:t>
            </a:r>
          </a:p>
        </p:txBody>
      </p:sp>
      <p:sp>
        <p:nvSpPr>
          <p:cNvPr id="10" name="Content Placeholder 2"/>
          <p:cNvSpPr>
            <a:spLocks noGrp="1"/>
          </p:cNvSpPr>
          <p:nvPr>
            <p:ph idx="11"/>
          </p:nvPr>
        </p:nvSpPr>
        <p:spPr>
          <a:xfrm>
            <a:off x="365760" y="1397000"/>
            <a:ext cx="5608320" cy="4876800"/>
          </a:xfrm>
        </p:spPr>
        <p:txBody>
          <a:bodyPr/>
          <a:lstStyle>
            <a:lvl1pPr>
              <a:defRPr sz="2400"/>
            </a:lvl1pPr>
            <a:lvl2pPr>
              <a:spcBef>
                <a:spcPts val="533"/>
              </a:spcBef>
              <a:defRPr sz="2133"/>
            </a:lvl2pPr>
            <a:lvl3pPr>
              <a:spcBef>
                <a:spcPts val="533"/>
              </a:spcBef>
              <a:defRPr sz="1867"/>
            </a:lvl3pPr>
            <a:lvl4pPr>
              <a:spcBef>
                <a:spcPts val="533"/>
              </a:spcBef>
              <a:defRPr sz="1867"/>
            </a:lvl4pPr>
            <a:lvl5pPr>
              <a:spcBef>
                <a:spcPts val="533"/>
              </a:spcBef>
              <a:defRPr sz="1600"/>
            </a:lvl5pPr>
          </a:lstStyle>
          <a:p>
            <a:pPr lvl="0"/>
            <a:r>
              <a:rPr lang="en-US"/>
              <a:t>Click to edit Master text styles</a:t>
            </a:r>
          </a:p>
          <a:p>
            <a:pPr lvl="1"/>
            <a:r>
              <a:rPr lang="en-US"/>
              <a:t>Second level</a:t>
            </a:r>
          </a:p>
          <a:p>
            <a:pPr lvl="2"/>
            <a:r>
              <a:rPr lang="en-US"/>
              <a:t>Third level</a:t>
            </a:r>
          </a:p>
        </p:txBody>
      </p:sp>
      <p:sp>
        <p:nvSpPr>
          <p:cNvPr id="11" name="Content Placeholder 2"/>
          <p:cNvSpPr>
            <a:spLocks noGrp="1"/>
          </p:cNvSpPr>
          <p:nvPr>
            <p:ph idx="12"/>
          </p:nvPr>
        </p:nvSpPr>
        <p:spPr>
          <a:xfrm>
            <a:off x="6217920" y="1397000"/>
            <a:ext cx="5608320" cy="4876800"/>
          </a:xfrm>
        </p:spPr>
        <p:txBody>
          <a:bodyPr/>
          <a:lstStyle>
            <a:lvl1pPr>
              <a:defRPr sz="2400"/>
            </a:lvl1pPr>
            <a:lvl2pPr>
              <a:spcBef>
                <a:spcPts val="533"/>
              </a:spcBef>
              <a:defRPr sz="2133"/>
            </a:lvl2pPr>
            <a:lvl3pPr>
              <a:spcBef>
                <a:spcPts val="533"/>
              </a:spcBef>
              <a:defRPr sz="1867"/>
            </a:lvl3pPr>
            <a:lvl4pPr>
              <a:spcBef>
                <a:spcPts val="533"/>
              </a:spcBef>
              <a:defRPr sz="1867"/>
            </a:lvl4pPr>
            <a:lvl5pPr>
              <a:spcBef>
                <a:spcPts val="533"/>
              </a:spcBef>
              <a:defRPr sz="1600"/>
            </a:lvl5pPr>
          </a:lstStyle>
          <a:p>
            <a:pPr lvl="0"/>
            <a:r>
              <a:rPr lang="en-US"/>
              <a:t>Click to edit Master text styles</a:t>
            </a:r>
          </a:p>
          <a:p>
            <a:pPr lvl="1"/>
            <a:r>
              <a:rPr lang="en-US"/>
              <a:t>Second level</a:t>
            </a:r>
          </a:p>
          <a:p>
            <a:pPr lvl="2"/>
            <a:r>
              <a:rPr lang="en-US"/>
              <a:t>Third level</a:t>
            </a:r>
          </a:p>
        </p:txBody>
      </p:sp>
      <p:sp>
        <p:nvSpPr>
          <p:cNvPr id="8" name="Slide Number Placeholder 5"/>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extLst>
      <p:ext uri="{BB962C8B-B14F-4D97-AF65-F5344CB8AC3E}">
        <p14:creationId xmlns:p14="http://schemas.microsoft.com/office/powerpoint/2010/main" val="28096656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Rectangle 2"/>
          <p:cNvSpPr>
            <a:spLocks noGrp="1" noChangeArrowheads="1"/>
          </p:cNvSpPr>
          <p:nvPr userDrawn="1">
            <p:ph type="ctrTitle"/>
          </p:nvPr>
        </p:nvSpPr>
        <p:spPr>
          <a:xfrm>
            <a:off x="914400" y="1729672"/>
            <a:ext cx="10363200" cy="683329"/>
          </a:xfrm>
        </p:spPr>
        <p:txBody>
          <a:bodyPr wrap="square" lIns="0" anchor="b" anchorCtr="0">
            <a:spAutoFit/>
          </a:bodyPr>
          <a:lstStyle>
            <a:lvl1pPr algn="ctr">
              <a:defRPr sz="4267" b="1"/>
            </a:lvl1pPr>
          </a:lstStyle>
          <a:p>
            <a:r>
              <a:rPr lang="en-US"/>
              <a:t>Click to edit Master title style</a:t>
            </a:r>
          </a:p>
        </p:txBody>
      </p:sp>
      <p:sp>
        <p:nvSpPr>
          <p:cNvPr id="7" name="Text Placeholder 2"/>
          <p:cNvSpPr>
            <a:spLocks noGrp="1"/>
          </p:cNvSpPr>
          <p:nvPr userDrawn="1">
            <p:ph type="body" sz="quarter" idx="10" hasCustomPrompt="1"/>
          </p:nvPr>
        </p:nvSpPr>
        <p:spPr>
          <a:xfrm>
            <a:off x="711199" y="4988984"/>
            <a:ext cx="7802880" cy="365760"/>
          </a:xfrm>
        </p:spPr>
        <p:txBody>
          <a:bodyPr lIns="0" tIns="0" rIns="0" bIns="0" anchor="b" anchorCtr="0"/>
          <a:lstStyle>
            <a:lvl1pPr marL="0" indent="0" algn="l">
              <a:buNone/>
              <a:defRPr sz="2133">
                <a:latin typeface="Arial" panose="020B0604020202020204" pitchFamily="34" charset="0"/>
                <a:cs typeface="Arial" panose="020B0604020202020204" pitchFamily="34" charset="0"/>
              </a:defRPr>
            </a:lvl1pPr>
          </a:lstStyle>
          <a:p>
            <a:pPr lvl="0"/>
            <a:r>
              <a:rPr lang="en-US"/>
              <a:t>Click to edit Meeting Location</a:t>
            </a:r>
          </a:p>
        </p:txBody>
      </p:sp>
      <p:sp>
        <p:nvSpPr>
          <p:cNvPr id="8" name="Text Placeholder 6"/>
          <p:cNvSpPr>
            <a:spLocks noGrp="1"/>
          </p:cNvSpPr>
          <p:nvPr userDrawn="1">
            <p:ph type="body" sz="quarter" idx="11" hasCustomPrompt="1"/>
          </p:nvPr>
        </p:nvSpPr>
        <p:spPr>
          <a:xfrm>
            <a:off x="711199" y="5400040"/>
            <a:ext cx="7802880" cy="365760"/>
          </a:xfrm>
        </p:spPr>
        <p:txBody>
          <a:bodyPr lIns="0" tIns="0" rIns="0" bIns="0" anchor="t" anchorCtr="0"/>
          <a:lstStyle>
            <a:lvl1pPr marL="0" indent="0" algn="l">
              <a:buNone/>
              <a:defRPr sz="2133">
                <a:latin typeface="Arial" panose="020B0604020202020204" pitchFamily="34" charset="0"/>
                <a:cs typeface="Arial" panose="020B0604020202020204" pitchFamily="34" charset="0"/>
              </a:defRPr>
            </a:lvl1pPr>
          </a:lstStyle>
          <a:p>
            <a:pPr lvl="0"/>
            <a:r>
              <a:rPr lang="en-US"/>
              <a:t>Click to edit Month xx, 20xx</a:t>
            </a:r>
          </a:p>
        </p:txBody>
      </p:sp>
      <p:sp>
        <p:nvSpPr>
          <p:cNvPr id="10" name="Text Placeholder 9"/>
          <p:cNvSpPr>
            <a:spLocks noGrp="1"/>
          </p:cNvSpPr>
          <p:nvPr userDrawn="1">
            <p:ph type="body" sz="quarter" idx="12"/>
          </p:nvPr>
        </p:nvSpPr>
        <p:spPr>
          <a:xfrm>
            <a:off x="914400" y="2514601"/>
            <a:ext cx="10363200" cy="517001"/>
          </a:xfrm>
        </p:spPr>
        <p:txBody>
          <a:bodyPr lIns="0" tIns="0" rIns="0" bIns="0">
            <a:spAutoFit/>
          </a:bodyPr>
          <a:lstStyle>
            <a:lvl1pPr marL="0" indent="0" algn="ctr">
              <a:buNone/>
              <a:defRPr sz="3733"/>
            </a:lvl1pPr>
            <a:lvl2pPr marL="459306" indent="0">
              <a:buNone/>
              <a:defRPr/>
            </a:lvl2pPr>
            <a:lvl3pPr marL="1062540" indent="0">
              <a:buNone/>
              <a:defRPr/>
            </a:lvl3pPr>
            <a:lvl4pPr marL="1828754" indent="0">
              <a:buNone/>
              <a:defRPr/>
            </a:lvl4pPr>
            <a:lvl5pPr marL="2438339" indent="0">
              <a:buNone/>
              <a:defRPr/>
            </a:lvl5pPr>
          </a:lstStyle>
          <a:p>
            <a:pPr lvl="0"/>
            <a:r>
              <a:rPr lang="en-US"/>
              <a:t>Click to edit Master text styles</a:t>
            </a:r>
          </a:p>
        </p:txBody>
      </p:sp>
    </p:spTree>
    <p:extLst>
      <p:ext uri="{BB962C8B-B14F-4D97-AF65-F5344CB8AC3E}">
        <p14:creationId xmlns:p14="http://schemas.microsoft.com/office/powerpoint/2010/main" val="36564670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7" name="Rectangle 3"/>
          <p:cNvSpPr>
            <a:spLocks noGrp="1" noChangeArrowheads="1"/>
          </p:cNvSpPr>
          <p:nvPr>
            <p:ph idx="1"/>
          </p:nvPr>
        </p:nvSpPr>
        <p:spPr bwMode="auto">
          <a:xfrm>
            <a:off x="365760" y="1397000"/>
            <a:ext cx="11460480" cy="4876800"/>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9" name="Slide Number Placeholder 5"/>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extLst>
      <p:ext uri="{BB962C8B-B14F-4D97-AF65-F5344CB8AC3E}">
        <p14:creationId xmlns:p14="http://schemas.microsoft.com/office/powerpoint/2010/main" val="1090653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74637"/>
            <a:ext cx="11460480" cy="563563"/>
          </a:xfrm>
        </p:spPr>
        <p:txBody>
          <a:bodyPr/>
          <a:lstStyle>
            <a:lvl1pPr>
              <a:defRPr/>
            </a:lvl1pPr>
          </a:lstStyle>
          <a:p>
            <a:r>
              <a:rPr lang="en-US"/>
              <a:t>Click to edit Master title style</a:t>
            </a:r>
          </a:p>
        </p:txBody>
      </p:sp>
      <p:sp>
        <p:nvSpPr>
          <p:cNvPr id="12" name="Content Placeholder 2"/>
          <p:cNvSpPr>
            <a:spLocks noGrp="1"/>
          </p:cNvSpPr>
          <p:nvPr>
            <p:ph idx="11"/>
          </p:nvPr>
        </p:nvSpPr>
        <p:spPr>
          <a:xfrm>
            <a:off x="365760" y="3835400"/>
            <a:ext cx="5608320" cy="2438400"/>
          </a:xfrm>
        </p:spPr>
        <p:txBody>
          <a:bodyPr/>
          <a:lstStyle>
            <a:lvl1pPr>
              <a:defRPr sz="2400"/>
            </a:lvl1pPr>
            <a:lvl2pPr marL="731502" indent="-300559">
              <a:spcBef>
                <a:spcPts val="533"/>
              </a:spcBef>
              <a:defRPr sz="2133"/>
            </a:lvl2pPr>
            <a:lvl3pPr marL="1097253" indent="-302676">
              <a:spcBef>
                <a:spcPts val="533"/>
              </a:spcBef>
              <a:defRPr sz="1867"/>
            </a:lvl3pPr>
            <a:lvl4pPr>
              <a:spcBef>
                <a:spcPts val="533"/>
              </a:spcBef>
              <a:defRPr sz="1867"/>
            </a:lvl4pPr>
            <a:lvl5pPr>
              <a:spcBef>
                <a:spcPts val="533"/>
              </a:spcBef>
              <a:defRPr sz="1600"/>
            </a:lvl5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idx="16"/>
          </p:nvPr>
        </p:nvSpPr>
        <p:spPr>
          <a:xfrm>
            <a:off x="6217920" y="3835400"/>
            <a:ext cx="5608320" cy="2438400"/>
          </a:xfrm>
        </p:spPr>
        <p:txBody>
          <a:bodyPr/>
          <a:lstStyle>
            <a:lvl1pPr>
              <a:defRPr sz="2400"/>
            </a:lvl1pPr>
            <a:lvl2pPr marL="731502" indent="-300559">
              <a:spcBef>
                <a:spcPts val="533"/>
              </a:spcBef>
              <a:defRPr sz="2133"/>
            </a:lvl2pPr>
            <a:lvl3pPr marL="1097253" indent="-302676">
              <a:spcBef>
                <a:spcPts val="533"/>
              </a:spcBef>
              <a:defRPr sz="1867"/>
            </a:lvl3pPr>
            <a:lvl4pPr>
              <a:spcBef>
                <a:spcPts val="533"/>
              </a:spcBef>
              <a:defRPr sz="1867"/>
            </a:lvl4pPr>
            <a:lvl5pPr>
              <a:spcBef>
                <a:spcPts val="533"/>
              </a:spcBef>
              <a:defRPr sz="1600"/>
            </a:lvl5pPr>
          </a:lstStyle>
          <a:p>
            <a:pPr lvl="0"/>
            <a:r>
              <a:rPr lang="en-US"/>
              <a:t>Click to edit Master text styles</a:t>
            </a:r>
          </a:p>
          <a:p>
            <a:pPr lvl="1"/>
            <a:r>
              <a:rPr lang="en-US"/>
              <a:t>Second level</a:t>
            </a:r>
          </a:p>
          <a:p>
            <a:pPr lvl="2"/>
            <a:r>
              <a:rPr lang="en-US"/>
              <a:t>Third level</a:t>
            </a:r>
          </a:p>
        </p:txBody>
      </p:sp>
      <p:sp>
        <p:nvSpPr>
          <p:cNvPr id="13" name="Slide Number Placeholder 5"/>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
        <p:nvSpPr>
          <p:cNvPr id="4" name="Content Placeholder 3"/>
          <p:cNvSpPr>
            <a:spLocks noGrp="1"/>
          </p:cNvSpPr>
          <p:nvPr>
            <p:ph sz="quarter" idx="17" hasCustomPrompt="1"/>
          </p:nvPr>
        </p:nvSpPr>
        <p:spPr>
          <a:xfrm>
            <a:off x="365761" y="1397000"/>
            <a:ext cx="5607049" cy="2336800"/>
          </a:xfrm>
        </p:spPr>
        <p:txBody>
          <a:bodyPr/>
          <a:lstStyle>
            <a:lvl1pPr marL="0" indent="0">
              <a:buNone/>
              <a:defRPr sz="2133" baseline="0"/>
            </a:lvl1pPr>
            <a:lvl2pPr marL="430943" indent="0">
              <a:buNone/>
              <a:defRPr/>
            </a:lvl2pPr>
            <a:lvl3pPr marL="792460" indent="0">
              <a:buNone/>
              <a:defRPr/>
            </a:lvl3pPr>
            <a:lvl4pPr marL="1828754" indent="0">
              <a:buNone/>
              <a:defRPr/>
            </a:lvl4pPr>
            <a:lvl5pPr marL="2438339" indent="0">
              <a:buNone/>
              <a:defRPr/>
            </a:lvl5pPr>
          </a:lstStyle>
          <a:p>
            <a:pPr lvl="0"/>
            <a:r>
              <a:rPr lang="en-US"/>
              <a:t>Picture, chart, graph</a:t>
            </a:r>
          </a:p>
        </p:txBody>
      </p:sp>
      <p:sp>
        <p:nvSpPr>
          <p:cNvPr id="11" name="Content Placeholder 3"/>
          <p:cNvSpPr>
            <a:spLocks noGrp="1"/>
          </p:cNvSpPr>
          <p:nvPr>
            <p:ph sz="quarter" idx="18" hasCustomPrompt="1"/>
          </p:nvPr>
        </p:nvSpPr>
        <p:spPr>
          <a:xfrm>
            <a:off x="6219192" y="1397000"/>
            <a:ext cx="5607049" cy="2336800"/>
          </a:xfrm>
        </p:spPr>
        <p:txBody>
          <a:bodyPr/>
          <a:lstStyle>
            <a:lvl1pPr marL="0" indent="0">
              <a:buNone/>
              <a:defRPr sz="2133" baseline="0"/>
            </a:lvl1pPr>
            <a:lvl2pPr marL="430943" indent="0">
              <a:buNone/>
              <a:defRPr/>
            </a:lvl2pPr>
            <a:lvl3pPr marL="792460" indent="0">
              <a:buNone/>
              <a:defRPr/>
            </a:lvl3pPr>
            <a:lvl4pPr marL="1828754" indent="0">
              <a:buNone/>
              <a:defRPr/>
            </a:lvl4pPr>
            <a:lvl5pPr marL="2438339" indent="0">
              <a:buNone/>
              <a:defRPr/>
            </a:lvl5pPr>
          </a:lstStyle>
          <a:p>
            <a:pPr lvl="0"/>
            <a:r>
              <a:rPr lang="en-US"/>
              <a:t>Picture, chart, graph</a:t>
            </a:r>
          </a:p>
        </p:txBody>
      </p:sp>
    </p:spTree>
    <p:extLst>
      <p:ext uri="{BB962C8B-B14F-4D97-AF65-F5344CB8AC3E}">
        <p14:creationId xmlns:p14="http://schemas.microsoft.com/office/powerpoint/2010/main" val="2763001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lt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74637"/>
            <a:ext cx="11460480" cy="563563"/>
          </a:xfrm>
        </p:spPr>
        <p:txBody>
          <a:bodyPr/>
          <a:lstStyle>
            <a:lvl1pPr>
              <a:defRPr/>
            </a:lvl1pPr>
          </a:lstStyle>
          <a:p>
            <a:r>
              <a:rPr lang="en-US"/>
              <a:t>Click to edit Master title style</a:t>
            </a:r>
          </a:p>
        </p:txBody>
      </p:sp>
      <p:sp>
        <p:nvSpPr>
          <p:cNvPr id="13" name="Slide Number Placeholder 5"/>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
        <p:nvSpPr>
          <p:cNvPr id="7" name="Content Placeholder 2"/>
          <p:cNvSpPr>
            <a:spLocks noGrp="1"/>
          </p:cNvSpPr>
          <p:nvPr>
            <p:ph idx="11"/>
          </p:nvPr>
        </p:nvSpPr>
        <p:spPr>
          <a:xfrm>
            <a:off x="365760" y="3835400"/>
            <a:ext cx="5608320" cy="2438400"/>
          </a:xfrm>
        </p:spPr>
        <p:txBody>
          <a:bodyPr/>
          <a:lstStyle>
            <a:lvl1pPr>
              <a:defRPr sz="2400"/>
            </a:lvl1pPr>
            <a:lvl2pPr marL="731502" indent="-300559">
              <a:spcBef>
                <a:spcPts val="533"/>
              </a:spcBef>
              <a:defRPr sz="2133"/>
            </a:lvl2pPr>
            <a:lvl3pPr marL="1097253" indent="-302676">
              <a:spcBef>
                <a:spcPts val="533"/>
              </a:spcBef>
              <a:defRPr sz="1867"/>
            </a:lvl3pPr>
            <a:lvl4pPr>
              <a:spcBef>
                <a:spcPts val="533"/>
              </a:spcBef>
              <a:defRPr sz="1867"/>
            </a:lvl4pPr>
            <a:lvl5pPr>
              <a:spcBef>
                <a:spcPts val="533"/>
              </a:spcBef>
              <a:defRPr sz="1600"/>
            </a:lvl5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idx="15"/>
          </p:nvPr>
        </p:nvSpPr>
        <p:spPr>
          <a:xfrm>
            <a:off x="365760" y="1397000"/>
            <a:ext cx="5608320" cy="2340864"/>
          </a:xfrm>
        </p:spPr>
        <p:txBody>
          <a:bodyPr/>
          <a:lstStyle>
            <a:lvl1pPr>
              <a:defRPr sz="2400"/>
            </a:lvl1pPr>
            <a:lvl2pPr marL="731502" indent="-300559">
              <a:spcBef>
                <a:spcPts val="533"/>
              </a:spcBef>
              <a:defRPr sz="2133"/>
            </a:lvl2pPr>
            <a:lvl3pPr marL="1097253" indent="-302676">
              <a:spcBef>
                <a:spcPts val="533"/>
              </a:spcBef>
              <a:defRPr sz="1867"/>
            </a:lvl3pPr>
            <a:lvl4pPr>
              <a:spcBef>
                <a:spcPts val="533"/>
              </a:spcBef>
              <a:defRPr sz="1867"/>
            </a:lvl4pPr>
            <a:lvl5pPr>
              <a:spcBef>
                <a:spcPts val="533"/>
              </a:spcBef>
              <a:defRPr sz="1600"/>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quarter" idx="16" hasCustomPrompt="1"/>
          </p:nvPr>
        </p:nvSpPr>
        <p:spPr>
          <a:xfrm>
            <a:off x="6217920" y="1397000"/>
            <a:ext cx="5608320" cy="3657600"/>
          </a:xfrm>
        </p:spPr>
        <p:txBody>
          <a:bodyPr/>
          <a:lstStyle>
            <a:lvl1pPr marL="0" indent="0">
              <a:buNone/>
              <a:defRPr sz="2133" baseline="0"/>
            </a:lvl1pPr>
            <a:lvl2pPr marL="430943" indent="0">
              <a:buNone/>
              <a:defRPr/>
            </a:lvl2pPr>
            <a:lvl3pPr marL="792460" indent="0">
              <a:buNone/>
              <a:defRPr/>
            </a:lvl3pPr>
            <a:lvl4pPr marL="1828754" indent="0">
              <a:buNone/>
              <a:defRPr/>
            </a:lvl4pPr>
            <a:lvl5pPr marL="2438339" indent="0">
              <a:buNone/>
              <a:defRPr/>
            </a:lvl5pPr>
          </a:lstStyle>
          <a:p>
            <a:pPr lvl="0"/>
            <a:r>
              <a:rPr lang="en-US"/>
              <a:t>Content</a:t>
            </a:r>
          </a:p>
        </p:txBody>
      </p:sp>
    </p:spTree>
    <p:extLst>
      <p:ext uri="{BB962C8B-B14F-4D97-AF65-F5344CB8AC3E}">
        <p14:creationId xmlns:p14="http://schemas.microsoft.com/office/powerpoint/2010/main" val="1163413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365760" y="274637"/>
            <a:ext cx="11460480" cy="563563"/>
          </a:xfrm>
        </p:spPr>
        <p:txBody>
          <a:bodyPr/>
          <a:lstStyle>
            <a:lvl1pPr>
              <a:defRPr/>
            </a:lvl1pPr>
          </a:lstStyle>
          <a:p>
            <a:r>
              <a:rPr lang="en-US"/>
              <a:t>Click to edit Master title style</a:t>
            </a:r>
          </a:p>
        </p:txBody>
      </p:sp>
      <p:sp>
        <p:nvSpPr>
          <p:cNvPr id="13" name="Content Placeholder 2"/>
          <p:cNvSpPr>
            <a:spLocks noGrp="1"/>
          </p:cNvSpPr>
          <p:nvPr>
            <p:ph idx="12"/>
          </p:nvPr>
        </p:nvSpPr>
        <p:spPr>
          <a:xfrm>
            <a:off x="365760" y="1397000"/>
            <a:ext cx="3657600" cy="4876800"/>
          </a:xfrm>
        </p:spPr>
        <p:txBody>
          <a:bodyPr/>
          <a:lstStyle>
            <a:lvl1pPr marL="219451" indent="-219451">
              <a:defRPr sz="2400"/>
            </a:lvl1pPr>
            <a:lvl2pPr marL="487668" indent="-219451">
              <a:spcBef>
                <a:spcPts val="533"/>
              </a:spcBef>
              <a:defRPr sz="2133"/>
            </a:lvl2pPr>
            <a:lvl3pPr marL="609585" indent="-219451">
              <a:spcBef>
                <a:spcPts val="533"/>
              </a:spcBef>
              <a:defRPr sz="1867"/>
            </a:lvl3pPr>
            <a:lvl4pPr>
              <a:spcBef>
                <a:spcPts val="533"/>
              </a:spcBef>
              <a:defRPr sz="1867"/>
            </a:lvl4pPr>
            <a:lvl5pPr>
              <a:spcBef>
                <a:spcPts val="533"/>
              </a:spcBef>
              <a:defRPr sz="1600"/>
            </a:lvl5pPr>
          </a:lstStyle>
          <a:p>
            <a:pPr lvl="0"/>
            <a:r>
              <a:rPr lang="en-US"/>
              <a:t>Click to edit Master text styles</a:t>
            </a:r>
          </a:p>
          <a:p>
            <a:pPr lvl="1"/>
            <a:r>
              <a:rPr lang="en-US"/>
              <a:t>Second level</a:t>
            </a:r>
          </a:p>
          <a:p>
            <a:pPr lvl="2"/>
            <a:r>
              <a:rPr lang="en-US"/>
              <a:t>Third level</a:t>
            </a:r>
          </a:p>
        </p:txBody>
      </p:sp>
      <p:sp>
        <p:nvSpPr>
          <p:cNvPr id="8" name="Slide Number Placeholder 5"/>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
        <p:nvSpPr>
          <p:cNvPr id="7" name="Content Placeholder 2"/>
          <p:cNvSpPr>
            <a:spLocks noGrp="1"/>
          </p:cNvSpPr>
          <p:nvPr>
            <p:ph idx="15"/>
          </p:nvPr>
        </p:nvSpPr>
        <p:spPr>
          <a:xfrm>
            <a:off x="4267200" y="1397000"/>
            <a:ext cx="3657600" cy="4876800"/>
          </a:xfrm>
        </p:spPr>
        <p:txBody>
          <a:bodyPr/>
          <a:lstStyle>
            <a:lvl1pPr marL="219451" indent="-219451">
              <a:defRPr sz="2400"/>
            </a:lvl1pPr>
            <a:lvl2pPr marL="487668" indent="-219451">
              <a:spcBef>
                <a:spcPts val="533"/>
              </a:spcBef>
              <a:defRPr sz="2133"/>
            </a:lvl2pPr>
            <a:lvl3pPr marL="609585" indent="-219451">
              <a:spcBef>
                <a:spcPts val="533"/>
              </a:spcBef>
              <a:defRPr sz="1867"/>
            </a:lvl3pPr>
            <a:lvl4pPr>
              <a:spcBef>
                <a:spcPts val="533"/>
              </a:spcBef>
              <a:defRPr sz="1867"/>
            </a:lvl4pPr>
            <a:lvl5pPr>
              <a:spcBef>
                <a:spcPts val="533"/>
              </a:spcBef>
              <a:defRPr sz="1600"/>
            </a:lvl5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idx="16"/>
          </p:nvPr>
        </p:nvSpPr>
        <p:spPr>
          <a:xfrm>
            <a:off x="8168640" y="1397000"/>
            <a:ext cx="3657600" cy="4876800"/>
          </a:xfrm>
        </p:spPr>
        <p:txBody>
          <a:bodyPr/>
          <a:lstStyle>
            <a:lvl1pPr marL="219451" indent="-219451">
              <a:defRPr sz="2400"/>
            </a:lvl1pPr>
            <a:lvl2pPr marL="487668" indent="-219451">
              <a:spcBef>
                <a:spcPts val="533"/>
              </a:spcBef>
              <a:defRPr sz="2133"/>
            </a:lvl2pPr>
            <a:lvl3pPr marL="609585" indent="-219451">
              <a:spcBef>
                <a:spcPts val="533"/>
              </a:spcBef>
              <a:defRPr sz="1867"/>
            </a:lvl3pPr>
            <a:lvl4pPr>
              <a:spcBef>
                <a:spcPts val="533"/>
              </a:spcBef>
              <a:defRPr sz="1867"/>
            </a:lvl4pPr>
            <a:lvl5pPr>
              <a:spcBef>
                <a:spcPts val="533"/>
              </a:spcBef>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968019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18" name="Content Placeholder 2"/>
          <p:cNvSpPr>
            <a:spLocks noGrp="1"/>
          </p:cNvSpPr>
          <p:nvPr>
            <p:ph idx="11"/>
          </p:nvPr>
        </p:nvSpPr>
        <p:spPr>
          <a:xfrm>
            <a:off x="365760" y="1397000"/>
            <a:ext cx="11460480" cy="2540000"/>
          </a:xfrm>
        </p:spPr>
        <p:txBody>
          <a:bodyPr/>
          <a:lstStyle>
            <a:lvl1pPr>
              <a:defRPr sz="2667"/>
            </a:lvl1pPr>
            <a:lvl2pPr>
              <a:spcBef>
                <a:spcPts val="533"/>
              </a:spcBef>
              <a:defRPr sz="2400"/>
            </a:lvl2pPr>
            <a:lvl3pPr>
              <a:spcBef>
                <a:spcPts val="533"/>
              </a:spcBef>
              <a:defRPr sz="2133"/>
            </a:lvl3pPr>
            <a:lvl4pPr>
              <a:spcBef>
                <a:spcPts val="533"/>
              </a:spcBef>
              <a:defRPr sz="1867"/>
            </a:lvl4pPr>
            <a:lvl5pPr>
              <a:spcBef>
                <a:spcPts val="533"/>
              </a:spcBef>
              <a:defRPr sz="1600"/>
            </a:lvl5pPr>
          </a:lstStyle>
          <a:p>
            <a:pPr lvl="0"/>
            <a:r>
              <a:rPr lang="en-US"/>
              <a:t>Click to edit Master text styles</a:t>
            </a:r>
          </a:p>
          <a:p>
            <a:pPr lvl="1"/>
            <a:r>
              <a:rPr lang="en-US"/>
              <a:t>Second level</a:t>
            </a:r>
          </a:p>
          <a:p>
            <a:pPr lvl="2"/>
            <a:r>
              <a:rPr lang="en-US"/>
              <a:t>Third level</a:t>
            </a:r>
          </a:p>
        </p:txBody>
      </p:sp>
      <p:sp>
        <p:nvSpPr>
          <p:cNvPr id="19" name="Content Placeholder 2"/>
          <p:cNvSpPr>
            <a:spLocks noGrp="1"/>
          </p:cNvSpPr>
          <p:nvPr>
            <p:ph idx="12"/>
          </p:nvPr>
        </p:nvSpPr>
        <p:spPr>
          <a:xfrm>
            <a:off x="365760" y="4038600"/>
            <a:ext cx="5608320" cy="2235200"/>
          </a:xfrm>
        </p:spPr>
        <p:txBody>
          <a:bodyPr/>
          <a:lstStyle>
            <a:lvl1pPr>
              <a:defRPr sz="2667"/>
            </a:lvl1pPr>
            <a:lvl2pPr marL="731502" indent="-300559">
              <a:spcBef>
                <a:spcPts val="533"/>
              </a:spcBef>
              <a:defRPr sz="2400"/>
            </a:lvl2pPr>
            <a:lvl3pPr marL="1097253" indent="-302676">
              <a:spcBef>
                <a:spcPts val="533"/>
              </a:spcBef>
              <a:defRPr sz="2133"/>
            </a:lvl3pPr>
            <a:lvl4pPr>
              <a:spcBef>
                <a:spcPts val="533"/>
              </a:spcBef>
              <a:defRPr sz="1867"/>
            </a:lvl4pPr>
            <a:lvl5pPr>
              <a:spcBef>
                <a:spcPts val="533"/>
              </a:spcBef>
              <a:defRPr sz="1600"/>
            </a:lvl5pPr>
          </a:lstStyle>
          <a:p>
            <a:pPr lvl="0"/>
            <a:r>
              <a:rPr lang="en-US"/>
              <a:t>Click to edit Master text styles</a:t>
            </a:r>
          </a:p>
          <a:p>
            <a:pPr lvl="1"/>
            <a:r>
              <a:rPr lang="en-US"/>
              <a:t>Second level</a:t>
            </a:r>
          </a:p>
          <a:p>
            <a:pPr lvl="2"/>
            <a:r>
              <a:rPr lang="en-US"/>
              <a:t>Third level</a:t>
            </a:r>
          </a:p>
        </p:txBody>
      </p:sp>
      <p:sp>
        <p:nvSpPr>
          <p:cNvPr id="20" name="Content Placeholder 2"/>
          <p:cNvSpPr>
            <a:spLocks noGrp="1"/>
          </p:cNvSpPr>
          <p:nvPr>
            <p:ph idx="13"/>
          </p:nvPr>
        </p:nvSpPr>
        <p:spPr>
          <a:xfrm>
            <a:off x="6217920" y="4038600"/>
            <a:ext cx="5608320" cy="2235200"/>
          </a:xfrm>
        </p:spPr>
        <p:txBody>
          <a:bodyPr/>
          <a:lstStyle>
            <a:lvl1pPr>
              <a:defRPr sz="2667"/>
            </a:lvl1pPr>
            <a:lvl2pPr marL="731502" indent="-300559">
              <a:spcBef>
                <a:spcPts val="533"/>
              </a:spcBef>
              <a:defRPr sz="2400"/>
            </a:lvl2pPr>
            <a:lvl3pPr marL="1097253" indent="-302676">
              <a:spcBef>
                <a:spcPts val="533"/>
              </a:spcBef>
              <a:defRPr sz="2133"/>
            </a:lvl3pPr>
            <a:lvl4pPr>
              <a:spcBef>
                <a:spcPts val="533"/>
              </a:spcBef>
              <a:defRPr sz="1867"/>
            </a:lvl4pPr>
            <a:lvl5pPr>
              <a:spcBef>
                <a:spcPts val="533"/>
              </a:spcBef>
              <a:defRPr sz="1600"/>
            </a:lvl5pPr>
          </a:lstStyle>
          <a:p>
            <a:pPr lvl="0"/>
            <a:r>
              <a:rPr lang="en-US"/>
              <a:t>Click to edit Master text styles</a:t>
            </a:r>
          </a:p>
          <a:p>
            <a:pPr lvl="1"/>
            <a:r>
              <a:rPr lang="en-US"/>
              <a:t>Second level</a:t>
            </a:r>
          </a:p>
          <a:p>
            <a:pPr lvl="2"/>
            <a:r>
              <a:rPr lang="en-US"/>
              <a:t>Third level</a:t>
            </a:r>
          </a:p>
        </p:txBody>
      </p:sp>
      <p:sp>
        <p:nvSpPr>
          <p:cNvPr id="8" name="Slide Number Placeholder 5"/>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extLst>
      <p:ext uri="{BB962C8B-B14F-4D97-AF65-F5344CB8AC3E}">
        <p14:creationId xmlns:p14="http://schemas.microsoft.com/office/powerpoint/2010/main" val="18957783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p:cNvSpPr>
            <a:spLocks noGrp="1"/>
          </p:cNvSpPr>
          <p:nvPr>
            <p:ph type="title"/>
          </p:nvPr>
        </p:nvSpPr>
        <p:spPr>
          <a:xfrm>
            <a:off x="365760" y="274637"/>
            <a:ext cx="11460480" cy="563563"/>
          </a:xfrm>
        </p:spPr>
        <p:txBody>
          <a:bodyPr/>
          <a:lstStyle/>
          <a:p>
            <a:r>
              <a:rPr lang="en-US"/>
              <a:t>Click to edit Master title style</a:t>
            </a:r>
          </a:p>
        </p:txBody>
      </p:sp>
      <p:sp>
        <p:nvSpPr>
          <p:cNvPr id="9" name="Content Placeholder 2"/>
          <p:cNvSpPr>
            <a:spLocks noGrp="1"/>
          </p:cNvSpPr>
          <p:nvPr>
            <p:ph idx="14"/>
          </p:nvPr>
        </p:nvSpPr>
        <p:spPr>
          <a:xfrm>
            <a:off x="365760" y="1397000"/>
            <a:ext cx="2743200" cy="4876800"/>
          </a:xfrm>
        </p:spPr>
        <p:txBody>
          <a:bodyPr lIns="27432" tIns="27432" rIns="27432" bIns="27432"/>
          <a:lstStyle>
            <a:lvl1pPr marL="182875" indent="-182875">
              <a:defRPr sz="1867"/>
            </a:lvl1pPr>
            <a:lvl2pPr marL="365751" indent="-182875">
              <a:spcBef>
                <a:spcPts val="400"/>
              </a:spcBef>
              <a:defRPr sz="1600"/>
            </a:lvl2pPr>
            <a:lvl3pPr marL="548626" indent="-182875">
              <a:spcBef>
                <a:spcPts val="400"/>
              </a:spcBef>
              <a:defRPr sz="1467"/>
            </a:lvl3pPr>
            <a:lvl4pPr>
              <a:spcBef>
                <a:spcPts val="533"/>
              </a:spcBef>
              <a:defRPr sz="1867"/>
            </a:lvl4pPr>
            <a:lvl5pPr>
              <a:spcBef>
                <a:spcPts val="533"/>
              </a:spcBef>
              <a:defRPr sz="1600"/>
            </a:lvl5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idx="15"/>
          </p:nvPr>
        </p:nvSpPr>
        <p:spPr>
          <a:xfrm>
            <a:off x="6177280" y="1397000"/>
            <a:ext cx="2743200" cy="4876800"/>
          </a:xfrm>
        </p:spPr>
        <p:txBody>
          <a:bodyPr lIns="27432" tIns="27432" rIns="27432" bIns="27432"/>
          <a:lstStyle>
            <a:lvl1pPr marL="219451" indent="-219451">
              <a:defRPr lang="en-US" sz="1867" dirty="0" smtClean="0">
                <a:solidFill>
                  <a:schemeClr val="tx1"/>
                </a:solidFill>
                <a:latin typeface="+mn-lt"/>
                <a:ea typeface="+mn-ea"/>
                <a:cs typeface="+mn-cs"/>
              </a:defRPr>
            </a:lvl1pPr>
            <a:lvl2pPr marL="411470" indent="-228594">
              <a:spcBef>
                <a:spcPts val="533"/>
              </a:spcBef>
              <a:defRPr lang="en-US" sz="1600" dirty="0" smtClean="0">
                <a:solidFill>
                  <a:schemeClr val="tx1"/>
                </a:solidFill>
                <a:latin typeface="+mn-lt"/>
              </a:defRPr>
            </a:lvl2pPr>
            <a:lvl3pPr marL="594345" indent="-228594">
              <a:spcBef>
                <a:spcPts val="533"/>
              </a:spcBef>
              <a:defRPr lang="en-US" sz="1467" dirty="0" smtClean="0">
                <a:solidFill>
                  <a:schemeClr val="tx1"/>
                </a:solidFill>
                <a:latin typeface="+mn-lt"/>
              </a:defRPr>
            </a:lvl3pPr>
            <a:lvl4pPr>
              <a:spcBef>
                <a:spcPts val="533"/>
              </a:spcBef>
              <a:defRPr sz="1867"/>
            </a:lvl4pPr>
            <a:lvl5pPr>
              <a:spcBef>
                <a:spcPts val="533"/>
              </a:spcBef>
              <a:defRPr sz="1600"/>
            </a:lvl5pPr>
          </a:lstStyle>
          <a:p>
            <a:pPr marL="182875" lvl="0" indent="-182875" algn="l" rtl="0" eaLnBrk="1" fontAlgn="base" hangingPunct="1">
              <a:spcBef>
                <a:spcPts val="0"/>
              </a:spcBef>
              <a:spcAft>
                <a:spcPct val="0"/>
              </a:spcAft>
              <a:buFont typeface="Arial" pitchFamily="34" charset="0"/>
              <a:buChar char="•"/>
            </a:pPr>
            <a:r>
              <a:rPr lang="en-US"/>
              <a:t>Click to edit Master text styles</a:t>
            </a:r>
          </a:p>
          <a:p>
            <a:pPr marL="182875" lvl="1" indent="-182875" algn="l" rtl="0" eaLnBrk="1" fontAlgn="base" hangingPunct="1">
              <a:spcBef>
                <a:spcPts val="0"/>
              </a:spcBef>
              <a:spcAft>
                <a:spcPct val="0"/>
              </a:spcAft>
              <a:buFont typeface="Arial" pitchFamily="34" charset="0"/>
              <a:buChar char="•"/>
            </a:pPr>
            <a:r>
              <a:rPr lang="en-US"/>
              <a:t>Second level</a:t>
            </a:r>
          </a:p>
          <a:p>
            <a:pPr marL="182875" lvl="2" indent="-182875" algn="l" rtl="0" eaLnBrk="1" fontAlgn="base" hangingPunct="1">
              <a:spcBef>
                <a:spcPts val="0"/>
              </a:spcBef>
              <a:spcAft>
                <a:spcPct val="0"/>
              </a:spcAft>
              <a:buFont typeface="Arial" pitchFamily="34" charset="0"/>
              <a:buChar char="•"/>
            </a:pPr>
            <a:r>
              <a:rPr lang="en-US"/>
              <a:t>Third level</a:t>
            </a:r>
          </a:p>
        </p:txBody>
      </p:sp>
      <p:sp>
        <p:nvSpPr>
          <p:cNvPr id="11" name="Content Placeholder 2"/>
          <p:cNvSpPr>
            <a:spLocks noGrp="1"/>
          </p:cNvSpPr>
          <p:nvPr>
            <p:ph idx="16"/>
          </p:nvPr>
        </p:nvSpPr>
        <p:spPr>
          <a:xfrm>
            <a:off x="9083040" y="1397000"/>
            <a:ext cx="2743200" cy="4876800"/>
          </a:xfrm>
        </p:spPr>
        <p:txBody>
          <a:bodyPr lIns="27432" tIns="27432" rIns="27432" bIns="27432"/>
          <a:lstStyle>
            <a:lvl1pPr marL="219451" indent="-219451">
              <a:defRPr lang="en-US" sz="1867" dirty="0" smtClean="0">
                <a:solidFill>
                  <a:schemeClr val="tx1"/>
                </a:solidFill>
                <a:latin typeface="+mn-lt"/>
                <a:ea typeface="+mn-ea"/>
                <a:cs typeface="+mn-cs"/>
              </a:defRPr>
            </a:lvl1pPr>
            <a:lvl2pPr marL="411470" indent="-228594">
              <a:spcBef>
                <a:spcPts val="533"/>
              </a:spcBef>
              <a:defRPr lang="en-US" sz="1600" dirty="0" smtClean="0">
                <a:solidFill>
                  <a:schemeClr val="tx1"/>
                </a:solidFill>
                <a:latin typeface="+mn-lt"/>
              </a:defRPr>
            </a:lvl2pPr>
            <a:lvl3pPr marL="594345" indent="-228594">
              <a:spcBef>
                <a:spcPts val="533"/>
              </a:spcBef>
              <a:defRPr lang="en-US" sz="1467" dirty="0" smtClean="0">
                <a:solidFill>
                  <a:schemeClr val="tx1"/>
                </a:solidFill>
                <a:latin typeface="+mn-lt"/>
              </a:defRPr>
            </a:lvl3pPr>
            <a:lvl4pPr>
              <a:spcBef>
                <a:spcPts val="533"/>
              </a:spcBef>
              <a:defRPr sz="1867"/>
            </a:lvl4pPr>
            <a:lvl5pPr>
              <a:spcBef>
                <a:spcPts val="533"/>
              </a:spcBef>
              <a:defRPr sz="1600"/>
            </a:lvl5pPr>
          </a:lstStyle>
          <a:p>
            <a:pPr marL="182875" lvl="0" indent="-182875" algn="l" rtl="0" eaLnBrk="1" fontAlgn="base" hangingPunct="1">
              <a:spcBef>
                <a:spcPts val="0"/>
              </a:spcBef>
              <a:spcAft>
                <a:spcPct val="0"/>
              </a:spcAft>
              <a:buFont typeface="Arial" pitchFamily="34" charset="0"/>
              <a:buChar char="•"/>
            </a:pPr>
            <a:r>
              <a:rPr lang="en-US"/>
              <a:t>Click to edit Master text styles</a:t>
            </a:r>
          </a:p>
          <a:p>
            <a:pPr marL="182875" lvl="1" indent="-182875" algn="l" rtl="0" eaLnBrk="1" fontAlgn="base" hangingPunct="1">
              <a:spcBef>
                <a:spcPts val="0"/>
              </a:spcBef>
              <a:spcAft>
                <a:spcPct val="0"/>
              </a:spcAft>
              <a:buFont typeface="Arial" pitchFamily="34" charset="0"/>
              <a:buChar char="•"/>
            </a:pPr>
            <a:r>
              <a:rPr lang="en-US"/>
              <a:t>Second level</a:t>
            </a:r>
          </a:p>
          <a:p>
            <a:pPr marL="182875" lvl="2" indent="-182875" algn="l" rtl="0" eaLnBrk="1" fontAlgn="base" hangingPunct="1">
              <a:spcBef>
                <a:spcPts val="0"/>
              </a:spcBef>
              <a:spcAft>
                <a:spcPct val="0"/>
              </a:spcAft>
              <a:buFont typeface="Arial" pitchFamily="34" charset="0"/>
              <a:buChar char="•"/>
            </a:pPr>
            <a:r>
              <a:rPr lang="en-US"/>
              <a:t>Third level</a:t>
            </a:r>
          </a:p>
        </p:txBody>
      </p:sp>
      <p:sp>
        <p:nvSpPr>
          <p:cNvPr id="12" name="Content Placeholder 2"/>
          <p:cNvSpPr>
            <a:spLocks noGrp="1"/>
          </p:cNvSpPr>
          <p:nvPr>
            <p:ph idx="17"/>
          </p:nvPr>
        </p:nvSpPr>
        <p:spPr>
          <a:xfrm>
            <a:off x="3271520" y="1397000"/>
            <a:ext cx="2743200" cy="4876800"/>
          </a:xfrm>
        </p:spPr>
        <p:txBody>
          <a:bodyPr lIns="27432" tIns="27432" rIns="27432" bIns="27432"/>
          <a:lstStyle>
            <a:lvl1pPr marL="219451" indent="-219451">
              <a:defRPr lang="en-US" sz="1867" dirty="0" smtClean="0">
                <a:solidFill>
                  <a:schemeClr val="tx1"/>
                </a:solidFill>
                <a:latin typeface="+mn-lt"/>
                <a:ea typeface="+mn-ea"/>
                <a:cs typeface="+mn-cs"/>
              </a:defRPr>
            </a:lvl1pPr>
            <a:lvl2pPr marL="411470" indent="-228594">
              <a:spcBef>
                <a:spcPts val="533"/>
              </a:spcBef>
              <a:defRPr lang="en-US" sz="1600" dirty="0" smtClean="0">
                <a:solidFill>
                  <a:schemeClr val="tx1"/>
                </a:solidFill>
                <a:latin typeface="+mn-lt"/>
              </a:defRPr>
            </a:lvl2pPr>
            <a:lvl3pPr marL="594345" indent="-228594" algn="l" rtl="0" eaLnBrk="1" fontAlgn="base" hangingPunct="1">
              <a:spcBef>
                <a:spcPts val="400"/>
              </a:spcBef>
              <a:spcAft>
                <a:spcPct val="0"/>
              </a:spcAft>
              <a:defRPr lang="en-US" sz="1467" dirty="0" smtClean="0">
                <a:solidFill>
                  <a:schemeClr val="tx1"/>
                </a:solidFill>
                <a:latin typeface="+mn-lt"/>
              </a:defRPr>
            </a:lvl3pPr>
            <a:lvl4pPr>
              <a:spcBef>
                <a:spcPts val="533"/>
              </a:spcBef>
              <a:defRPr sz="1867"/>
            </a:lvl4pPr>
            <a:lvl5pPr>
              <a:spcBef>
                <a:spcPts val="533"/>
              </a:spcBef>
              <a:defRPr sz="1600"/>
            </a:lvl5pPr>
          </a:lstStyle>
          <a:p>
            <a:pPr marL="182875" lvl="0" indent="-182875" algn="l" rtl="0" eaLnBrk="1" fontAlgn="base" hangingPunct="1">
              <a:spcBef>
                <a:spcPts val="0"/>
              </a:spcBef>
              <a:spcAft>
                <a:spcPct val="0"/>
              </a:spcAft>
              <a:buFont typeface="Arial" pitchFamily="34" charset="0"/>
              <a:buChar char="•"/>
            </a:pPr>
            <a:r>
              <a:rPr lang="en-US"/>
              <a:t>Click to edit Master text styles</a:t>
            </a:r>
          </a:p>
          <a:p>
            <a:pPr marL="182875" lvl="1" indent="-182875" algn="l" rtl="0" eaLnBrk="1" fontAlgn="base" hangingPunct="1">
              <a:spcBef>
                <a:spcPts val="0"/>
              </a:spcBef>
              <a:spcAft>
                <a:spcPct val="0"/>
              </a:spcAft>
              <a:buFont typeface="Arial" pitchFamily="34" charset="0"/>
              <a:buChar char="•"/>
            </a:pPr>
            <a:r>
              <a:rPr lang="en-US"/>
              <a:t>Second level</a:t>
            </a:r>
          </a:p>
          <a:p>
            <a:pPr marL="182875" lvl="2" indent="-182875" algn="l" rtl="0" eaLnBrk="1" fontAlgn="base" hangingPunct="1">
              <a:spcBef>
                <a:spcPts val="0"/>
              </a:spcBef>
              <a:spcAft>
                <a:spcPct val="0"/>
              </a:spcAft>
              <a:buFont typeface="Arial" pitchFamily="34" charset="0"/>
              <a:buChar char="•"/>
            </a:pPr>
            <a:r>
              <a:rPr lang="en-US"/>
              <a:t>Third level</a:t>
            </a:r>
          </a:p>
        </p:txBody>
      </p:sp>
      <p:sp>
        <p:nvSpPr>
          <p:cNvPr id="13" name="Slide Number Placeholder 5"/>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extLst>
      <p:ext uri="{BB962C8B-B14F-4D97-AF65-F5344CB8AC3E}">
        <p14:creationId xmlns:p14="http://schemas.microsoft.com/office/powerpoint/2010/main" val="4208581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4396" y="122955"/>
            <a:ext cx="1371891" cy="1371890"/>
          </a:xfrm>
          <a:prstGeom prst="rect">
            <a:avLst/>
          </a:prstGeom>
          <a:noFill/>
          <a:ln>
            <a:noFill/>
          </a:ln>
        </p:spPr>
      </p:pic>
      <p:cxnSp>
        <p:nvCxnSpPr>
          <p:cNvPr id="7" name="Straight Connector 6"/>
          <p:cNvCxnSpPr/>
          <p:nvPr userDrawn="1"/>
        </p:nvCxnSpPr>
        <p:spPr>
          <a:xfrm>
            <a:off x="838201" y="1577532"/>
            <a:ext cx="10515599" cy="0"/>
          </a:xfrm>
          <a:prstGeom prst="line">
            <a:avLst/>
          </a:prstGeom>
        </p:spPr>
        <p:style>
          <a:lnRef idx="1">
            <a:schemeClr val="accent6"/>
          </a:lnRef>
          <a:fillRef idx="0">
            <a:schemeClr val="accent6"/>
          </a:fillRef>
          <a:effectRef idx="0">
            <a:schemeClr val="accent6"/>
          </a:effectRef>
          <a:fontRef idx="minor">
            <a:schemeClr val="tx1"/>
          </a:fontRef>
        </p:style>
      </p:cxnSp>
      <p:sp>
        <p:nvSpPr>
          <p:cNvPr id="8" name="Title 1"/>
          <p:cNvSpPr>
            <a:spLocks noGrp="1"/>
          </p:cNvSpPr>
          <p:nvPr>
            <p:ph type="title"/>
          </p:nvPr>
        </p:nvSpPr>
        <p:spPr>
          <a:xfrm>
            <a:off x="838201" y="251970"/>
            <a:ext cx="10515599" cy="1325563"/>
          </a:xfrm>
        </p:spPr>
        <p:txBody>
          <a:bodyPr anchor="b"/>
          <a:lstStyle>
            <a:lvl1pPr algn="l">
              <a:defRPr/>
            </a:lvl1pPr>
          </a:lstStyle>
          <a:p>
            <a:r>
              <a:rPr lang="en-US"/>
              <a:t>Click to edit Master title style</a:t>
            </a:r>
          </a:p>
        </p:txBody>
      </p:sp>
      <p:sp>
        <p:nvSpPr>
          <p:cNvPr id="9"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22418217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74637"/>
            <a:ext cx="11460480" cy="563563"/>
          </a:xfrm>
        </p:spPr>
        <p:txBody>
          <a:bodyPr/>
          <a:lstStyle/>
          <a:p>
            <a:r>
              <a:rPr lang="en-US"/>
              <a:t>Click to edit Master title style</a:t>
            </a:r>
          </a:p>
        </p:txBody>
      </p:sp>
      <p:sp>
        <p:nvSpPr>
          <p:cNvPr id="10" name="Content Placeholder 2"/>
          <p:cNvSpPr>
            <a:spLocks noGrp="1"/>
          </p:cNvSpPr>
          <p:nvPr>
            <p:ph idx="15"/>
          </p:nvPr>
        </p:nvSpPr>
        <p:spPr>
          <a:xfrm>
            <a:off x="6177280" y="3591560"/>
            <a:ext cx="2743200" cy="2682240"/>
          </a:xfrm>
        </p:spPr>
        <p:txBody>
          <a:bodyPr lIns="27432" tIns="27432" rIns="27432" bIns="27432"/>
          <a:lstStyle>
            <a:lvl1pPr marL="219451" indent="-219451">
              <a:defRPr lang="en-US" sz="1867" dirty="0" smtClean="0">
                <a:solidFill>
                  <a:schemeClr val="tx1"/>
                </a:solidFill>
                <a:latin typeface="+mn-lt"/>
                <a:ea typeface="+mn-ea"/>
                <a:cs typeface="+mn-cs"/>
              </a:defRPr>
            </a:lvl1pPr>
            <a:lvl2pPr marL="411470" indent="-228594">
              <a:spcBef>
                <a:spcPts val="533"/>
              </a:spcBef>
              <a:defRPr lang="en-US" sz="1600" dirty="0" smtClean="0">
                <a:solidFill>
                  <a:schemeClr val="tx1"/>
                </a:solidFill>
                <a:latin typeface="+mn-lt"/>
              </a:defRPr>
            </a:lvl2pPr>
            <a:lvl3pPr marL="594345" indent="-228594">
              <a:spcBef>
                <a:spcPts val="533"/>
              </a:spcBef>
              <a:defRPr lang="en-US" sz="1467" dirty="0" smtClean="0">
                <a:solidFill>
                  <a:schemeClr val="tx1"/>
                </a:solidFill>
                <a:latin typeface="+mn-lt"/>
              </a:defRPr>
            </a:lvl3pPr>
            <a:lvl4pPr>
              <a:spcBef>
                <a:spcPts val="533"/>
              </a:spcBef>
              <a:defRPr sz="1867"/>
            </a:lvl4pPr>
            <a:lvl5pPr>
              <a:spcBef>
                <a:spcPts val="533"/>
              </a:spcBef>
              <a:defRPr sz="1600"/>
            </a:lvl5pPr>
          </a:lstStyle>
          <a:p>
            <a:pPr marL="182875" lvl="0" indent="-182875" algn="l" rtl="0" eaLnBrk="1" fontAlgn="base" hangingPunct="1">
              <a:spcBef>
                <a:spcPts val="0"/>
              </a:spcBef>
              <a:spcAft>
                <a:spcPct val="0"/>
              </a:spcAft>
              <a:buFont typeface="Arial" pitchFamily="34" charset="0"/>
              <a:buChar char="•"/>
            </a:pPr>
            <a:r>
              <a:rPr lang="en-US"/>
              <a:t>Click to edit Master text styles</a:t>
            </a:r>
          </a:p>
          <a:p>
            <a:pPr marL="182875" lvl="1" indent="-182875" algn="l" rtl="0" eaLnBrk="1" fontAlgn="base" hangingPunct="1">
              <a:spcBef>
                <a:spcPts val="0"/>
              </a:spcBef>
              <a:spcAft>
                <a:spcPct val="0"/>
              </a:spcAft>
              <a:buFont typeface="Arial" pitchFamily="34" charset="0"/>
              <a:buChar char="•"/>
            </a:pPr>
            <a:r>
              <a:rPr lang="en-US"/>
              <a:t>Second level</a:t>
            </a:r>
          </a:p>
          <a:p>
            <a:pPr marL="182875" lvl="2" indent="-182875" algn="l" rtl="0" eaLnBrk="1" fontAlgn="base" hangingPunct="1">
              <a:spcBef>
                <a:spcPts val="0"/>
              </a:spcBef>
              <a:spcAft>
                <a:spcPct val="0"/>
              </a:spcAft>
              <a:buFont typeface="Arial" pitchFamily="34" charset="0"/>
              <a:buChar char="•"/>
            </a:pPr>
            <a:r>
              <a:rPr lang="en-US"/>
              <a:t>Third level</a:t>
            </a:r>
          </a:p>
        </p:txBody>
      </p:sp>
      <p:sp>
        <p:nvSpPr>
          <p:cNvPr id="11" name="Content Placeholder 2"/>
          <p:cNvSpPr>
            <a:spLocks noGrp="1"/>
          </p:cNvSpPr>
          <p:nvPr>
            <p:ph idx="16"/>
          </p:nvPr>
        </p:nvSpPr>
        <p:spPr>
          <a:xfrm>
            <a:off x="9083040" y="3591560"/>
            <a:ext cx="2743200" cy="2682240"/>
          </a:xfrm>
        </p:spPr>
        <p:txBody>
          <a:bodyPr lIns="27432" tIns="27432" rIns="27432" bIns="27432"/>
          <a:lstStyle>
            <a:lvl1pPr marL="219451" indent="-219451">
              <a:defRPr lang="en-US" sz="1867" dirty="0" smtClean="0">
                <a:solidFill>
                  <a:schemeClr val="tx1"/>
                </a:solidFill>
                <a:latin typeface="+mn-lt"/>
                <a:ea typeface="+mn-ea"/>
                <a:cs typeface="+mn-cs"/>
              </a:defRPr>
            </a:lvl1pPr>
            <a:lvl2pPr marL="411470" indent="-228594">
              <a:spcBef>
                <a:spcPts val="533"/>
              </a:spcBef>
              <a:defRPr lang="en-US" sz="1600" dirty="0" smtClean="0">
                <a:solidFill>
                  <a:schemeClr val="tx1"/>
                </a:solidFill>
                <a:latin typeface="+mn-lt"/>
              </a:defRPr>
            </a:lvl2pPr>
            <a:lvl3pPr marL="594345" indent="-228594">
              <a:spcBef>
                <a:spcPts val="533"/>
              </a:spcBef>
              <a:defRPr lang="en-US" sz="1467" dirty="0" smtClean="0">
                <a:solidFill>
                  <a:schemeClr val="tx1"/>
                </a:solidFill>
                <a:latin typeface="+mn-lt"/>
              </a:defRPr>
            </a:lvl3pPr>
            <a:lvl4pPr>
              <a:spcBef>
                <a:spcPts val="533"/>
              </a:spcBef>
              <a:defRPr sz="1867"/>
            </a:lvl4pPr>
            <a:lvl5pPr>
              <a:spcBef>
                <a:spcPts val="533"/>
              </a:spcBef>
              <a:defRPr sz="1600"/>
            </a:lvl5pPr>
          </a:lstStyle>
          <a:p>
            <a:pPr marL="182875" lvl="0" indent="-182875" algn="l" rtl="0" eaLnBrk="1" fontAlgn="base" hangingPunct="1">
              <a:spcBef>
                <a:spcPts val="0"/>
              </a:spcBef>
              <a:spcAft>
                <a:spcPct val="0"/>
              </a:spcAft>
              <a:buFont typeface="Arial" pitchFamily="34" charset="0"/>
              <a:buChar char="•"/>
            </a:pPr>
            <a:r>
              <a:rPr lang="en-US"/>
              <a:t>Click to edit Master text styles</a:t>
            </a:r>
          </a:p>
          <a:p>
            <a:pPr marL="182875" lvl="1" indent="-182875" algn="l" rtl="0" eaLnBrk="1" fontAlgn="base" hangingPunct="1">
              <a:spcBef>
                <a:spcPts val="0"/>
              </a:spcBef>
              <a:spcAft>
                <a:spcPct val="0"/>
              </a:spcAft>
              <a:buFont typeface="Arial" pitchFamily="34" charset="0"/>
              <a:buChar char="•"/>
            </a:pPr>
            <a:r>
              <a:rPr lang="en-US"/>
              <a:t>Second level</a:t>
            </a:r>
          </a:p>
          <a:p>
            <a:pPr marL="182875" lvl="2" indent="-182875" algn="l" rtl="0" eaLnBrk="1" fontAlgn="base" hangingPunct="1">
              <a:spcBef>
                <a:spcPts val="0"/>
              </a:spcBef>
              <a:spcAft>
                <a:spcPct val="0"/>
              </a:spcAft>
              <a:buFont typeface="Arial" pitchFamily="34" charset="0"/>
              <a:buChar char="•"/>
            </a:pPr>
            <a:r>
              <a:rPr lang="en-US"/>
              <a:t>Third level</a:t>
            </a:r>
          </a:p>
        </p:txBody>
      </p:sp>
      <p:sp>
        <p:nvSpPr>
          <p:cNvPr id="12" name="Content Placeholder 2"/>
          <p:cNvSpPr>
            <a:spLocks noGrp="1"/>
          </p:cNvSpPr>
          <p:nvPr>
            <p:ph idx="17"/>
          </p:nvPr>
        </p:nvSpPr>
        <p:spPr>
          <a:xfrm>
            <a:off x="3271520" y="3591560"/>
            <a:ext cx="2743200" cy="2682240"/>
          </a:xfrm>
        </p:spPr>
        <p:txBody>
          <a:bodyPr lIns="27432" tIns="27432" rIns="27432" bIns="27432"/>
          <a:lstStyle>
            <a:lvl1pPr marL="219451" indent="-219451">
              <a:defRPr lang="en-US" sz="1867" dirty="0" smtClean="0">
                <a:solidFill>
                  <a:schemeClr val="tx1"/>
                </a:solidFill>
                <a:latin typeface="+mn-lt"/>
                <a:ea typeface="+mn-ea"/>
                <a:cs typeface="+mn-cs"/>
              </a:defRPr>
            </a:lvl1pPr>
            <a:lvl2pPr marL="411470" indent="-228594">
              <a:spcBef>
                <a:spcPts val="533"/>
              </a:spcBef>
              <a:defRPr lang="en-US" sz="1600" dirty="0" smtClean="0">
                <a:solidFill>
                  <a:schemeClr val="tx1"/>
                </a:solidFill>
                <a:latin typeface="+mn-lt"/>
              </a:defRPr>
            </a:lvl2pPr>
            <a:lvl3pPr marL="594345" indent="-228594">
              <a:spcBef>
                <a:spcPts val="533"/>
              </a:spcBef>
              <a:defRPr lang="en-US" sz="1467" dirty="0" smtClean="0">
                <a:solidFill>
                  <a:schemeClr val="tx1"/>
                </a:solidFill>
                <a:latin typeface="+mn-lt"/>
              </a:defRPr>
            </a:lvl3pPr>
            <a:lvl4pPr>
              <a:spcBef>
                <a:spcPts val="533"/>
              </a:spcBef>
              <a:defRPr sz="1867"/>
            </a:lvl4pPr>
            <a:lvl5pPr>
              <a:spcBef>
                <a:spcPts val="533"/>
              </a:spcBef>
              <a:defRPr sz="1600"/>
            </a:lvl5pPr>
          </a:lstStyle>
          <a:p>
            <a:pPr marL="182875" lvl="0" indent="-182875" algn="l" rtl="0" eaLnBrk="1" fontAlgn="base" hangingPunct="1">
              <a:spcBef>
                <a:spcPts val="0"/>
              </a:spcBef>
              <a:spcAft>
                <a:spcPct val="0"/>
              </a:spcAft>
              <a:buFont typeface="Arial" pitchFamily="34" charset="0"/>
              <a:buChar char="•"/>
            </a:pPr>
            <a:r>
              <a:rPr lang="en-US"/>
              <a:t>Click to edit Master text styles</a:t>
            </a:r>
          </a:p>
          <a:p>
            <a:pPr marL="182875" lvl="1" indent="-182875" algn="l" rtl="0" eaLnBrk="1" fontAlgn="base" hangingPunct="1">
              <a:spcBef>
                <a:spcPts val="0"/>
              </a:spcBef>
              <a:spcAft>
                <a:spcPct val="0"/>
              </a:spcAft>
              <a:buFont typeface="Arial" pitchFamily="34" charset="0"/>
              <a:buChar char="•"/>
            </a:pPr>
            <a:r>
              <a:rPr lang="en-US"/>
              <a:t>Second level</a:t>
            </a:r>
          </a:p>
          <a:p>
            <a:pPr marL="182875" lvl="2" indent="-182875" algn="l" rtl="0" eaLnBrk="1" fontAlgn="base" hangingPunct="1">
              <a:spcBef>
                <a:spcPts val="0"/>
              </a:spcBef>
              <a:spcAft>
                <a:spcPct val="0"/>
              </a:spcAft>
              <a:buFont typeface="Arial" pitchFamily="34" charset="0"/>
              <a:buChar char="•"/>
            </a:pPr>
            <a:r>
              <a:rPr lang="en-US"/>
              <a:t>Third level</a:t>
            </a:r>
          </a:p>
        </p:txBody>
      </p:sp>
      <p:sp>
        <p:nvSpPr>
          <p:cNvPr id="13" name="Slide Number Placeholder 5"/>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
        <p:nvSpPr>
          <p:cNvPr id="18" name="Content Placeholder 2"/>
          <p:cNvSpPr>
            <a:spLocks noGrp="1"/>
          </p:cNvSpPr>
          <p:nvPr>
            <p:ph idx="14"/>
          </p:nvPr>
        </p:nvSpPr>
        <p:spPr>
          <a:xfrm>
            <a:off x="365760" y="3591560"/>
            <a:ext cx="2743200" cy="2682240"/>
          </a:xfrm>
        </p:spPr>
        <p:txBody>
          <a:bodyPr lIns="27432" tIns="27432" rIns="27432" bIns="27432"/>
          <a:lstStyle>
            <a:lvl1pPr marL="182875" indent="-182875">
              <a:defRPr lang="en-US" sz="1867" dirty="0" smtClean="0">
                <a:solidFill>
                  <a:schemeClr val="tx1"/>
                </a:solidFill>
                <a:latin typeface="+mn-lt"/>
                <a:ea typeface="+mn-ea"/>
                <a:cs typeface="+mn-cs"/>
              </a:defRPr>
            </a:lvl1pPr>
            <a:lvl2pPr marL="365751" indent="-182875">
              <a:spcBef>
                <a:spcPts val="400"/>
              </a:spcBef>
              <a:defRPr lang="en-US" sz="1600" dirty="0" smtClean="0">
                <a:solidFill>
                  <a:schemeClr val="tx1"/>
                </a:solidFill>
                <a:latin typeface="+mn-lt"/>
              </a:defRPr>
            </a:lvl2pPr>
            <a:lvl3pPr marL="548626" indent="-182875">
              <a:spcBef>
                <a:spcPts val="400"/>
              </a:spcBef>
              <a:defRPr lang="en-US" sz="1467" dirty="0" smtClean="0">
                <a:solidFill>
                  <a:schemeClr val="tx1"/>
                </a:solidFill>
                <a:latin typeface="+mn-lt"/>
              </a:defRPr>
            </a:lvl3pPr>
            <a:lvl4pPr>
              <a:spcBef>
                <a:spcPts val="533"/>
              </a:spcBef>
              <a:defRPr sz="1867"/>
            </a:lvl4pPr>
            <a:lvl5pPr>
              <a:spcBef>
                <a:spcPts val="533"/>
              </a:spcBef>
              <a:defRPr sz="1600"/>
            </a:lvl5pPr>
          </a:lstStyle>
          <a:p>
            <a:pPr marL="182875" lvl="0" indent="-182875" algn="l" rtl="0" eaLnBrk="1" fontAlgn="base" hangingPunct="1">
              <a:spcBef>
                <a:spcPts val="0"/>
              </a:spcBef>
              <a:spcAft>
                <a:spcPct val="0"/>
              </a:spcAft>
              <a:buFont typeface="Arial" pitchFamily="34" charset="0"/>
              <a:buChar char="•"/>
            </a:pPr>
            <a:r>
              <a:rPr lang="en-US"/>
              <a:t>Click to edit Master text styles</a:t>
            </a:r>
          </a:p>
          <a:p>
            <a:pPr marL="182875" lvl="1" indent="-182875" algn="l" rtl="0" eaLnBrk="1" fontAlgn="base" hangingPunct="1">
              <a:spcBef>
                <a:spcPts val="0"/>
              </a:spcBef>
              <a:spcAft>
                <a:spcPct val="0"/>
              </a:spcAft>
              <a:buFont typeface="Arial" pitchFamily="34" charset="0"/>
              <a:buChar char="•"/>
            </a:pPr>
            <a:r>
              <a:rPr lang="en-US"/>
              <a:t>Second level</a:t>
            </a:r>
          </a:p>
          <a:p>
            <a:pPr marL="182875" lvl="2" indent="-182875" algn="l" rtl="0" eaLnBrk="1" fontAlgn="base" hangingPunct="1">
              <a:spcBef>
                <a:spcPts val="0"/>
              </a:spcBef>
              <a:spcAft>
                <a:spcPct val="0"/>
              </a:spcAft>
              <a:buFont typeface="Arial" pitchFamily="34" charset="0"/>
              <a:buChar char="•"/>
            </a:pPr>
            <a:r>
              <a:rPr lang="en-US"/>
              <a:t>Third level</a:t>
            </a:r>
          </a:p>
        </p:txBody>
      </p:sp>
      <p:sp>
        <p:nvSpPr>
          <p:cNvPr id="4" name="Content Placeholder 3"/>
          <p:cNvSpPr>
            <a:spLocks noGrp="1"/>
          </p:cNvSpPr>
          <p:nvPr>
            <p:ph sz="quarter" idx="22" hasCustomPrompt="1"/>
          </p:nvPr>
        </p:nvSpPr>
        <p:spPr>
          <a:xfrm>
            <a:off x="365760" y="1397000"/>
            <a:ext cx="2743200" cy="2093384"/>
          </a:xfrm>
        </p:spPr>
        <p:txBody>
          <a:bodyPr/>
          <a:lstStyle>
            <a:lvl1pPr marL="0" indent="0">
              <a:buNone/>
              <a:defRPr sz="2133"/>
            </a:lvl1pPr>
            <a:lvl2pPr marL="430943" indent="0">
              <a:buNone/>
              <a:defRPr/>
            </a:lvl2pPr>
            <a:lvl3pPr marL="792460" indent="0">
              <a:buNone/>
              <a:defRPr/>
            </a:lvl3pPr>
            <a:lvl4pPr marL="1828754" indent="0">
              <a:buNone/>
              <a:defRPr/>
            </a:lvl4pPr>
            <a:lvl5pPr marL="2438339" indent="0">
              <a:buNone/>
              <a:defRPr/>
            </a:lvl5pPr>
          </a:lstStyle>
          <a:p>
            <a:pPr lvl="0"/>
            <a:r>
              <a:rPr lang="en-US"/>
              <a:t>Content</a:t>
            </a:r>
          </a:p>
        </p:txBody>
      </p:sp>
      <p:sp>
        <p:nvSpPr>
          <p:cNvPr id="17" name="Content Placeholder 3"/>
          <p:cNvSpPr>
            <a:spLocks noGrp="1"/>
          </p:cNvSpPr>
          <p:nvPr>
            <p:ph sz="quarter" idx="23" hasCustomPrompt="1"/>
          </p:nvPr>
        </p:nvSpPr>
        <p:spPr>
          <a:xfrm>
            <a:off x="3271520" y="1397000"/>
            <a:ext cx="2743200" cy="2093384"/>
          </a:xfrm>
        </p:spPr>
        <p:txBody>
          <a:bodyPr/>
          <a:lstStyle>
            <a:lvl1pPr marL="0" indent="0">
              <a:buNone/>
              <a:defRPr sz="2133"/>
            </a:lvl1pPr>
            <a:lvl2pPr marL="430943" indent="0">
              <a:buNone/>
              <a:defRPr/>
            </a:lvl2pPr>
            <a:lvl3pPr marL="792460" indent="0">
              <a:buNone/>
              <a:defRPr/>
            </a:lvl3pPr>
            <a:lvl4pPr marL="1828754" indent="0">
              <a:buNone/>
              <a:defRPr/>
            </a:lvl4pPr>
            <a:lvl5pPr marL="2438339" indent="0">
              <a:buNone/>
              <a:defRPr/>
            </a:lvl5pPr>
          </a:lstStyle>
          <a:p>
            <a:pPr lvl="0"/>
            <a:r>
              <a:rPr lang="en-US"/>
              <a:t>Content</a:t>
            </a:r>
          </a:p>
        </p:txBody>
      </p:sp>
      <p:sp>
        <p:nvSpPr>
          <p:cNvPr id="19" name="Content Placeholder 3"/>
          <p:cNvSpPr>
            <a:spLocks noGrp="1"/>
          </p:cNvSpPr>
          <p:nvPr>
            <p:ph sz="quarter" idx="24" hasCustomPrompt="1"/>
          </p:nvPr>
        </p:nvSpPr>
        <p:spPr>
          <a:xfrm>
            <a:off x="6177280" y="1397000"/>
            <a:ext cx="2743200" cy="2093384"/>
          </a:xfrm>
        </p:spPr>
        <p:txBody>
          <a:bodyPr/>
          <a:lstStyle>
            <a:lvl1pPr marL="0" indent="0">
              <a:buNone/>
              <a:defRPr sz="2133"/>
            </a:lvl1pPr>
            <a:lvl2pPr marL="430943" indent="0">
              <a:buNone/>
              <a:defRPr/>
            </a:lvl2pPr>
            <a:lvl3pPr marL="792460" indent="0">
              <a:buNone/>
              <a:defRPr/>
            </a:lvl3pPr>
            <a:lvl4pPr marL="1828754" indent="0">
              <a:buNone/>
              <a:defRPr/>
            </a:lvl4pPr>
            <a:lvl5pPr marL="2438339" indent="0">
              <a:buNone/>
              <a:defRPr/>
            </a:lvl5pPr>
          </a:lstStyle>
          <a:p>
            <a:pPr lvl="0"/>
            <a:r>
              <a:rPr lang="en-US"/>
              <a:t>Content</a:t>
            </a:r>
          </a:p>
        </p:txBody>
      </p:sp>
      <p:sp>
        <p:nvSpPr>
          <p:cNvPr id="20" name="Content Placeholder 3"/>
          <p:cNvSpPr>
            <a:spLocks noGrp="1"/>
          </p:cNvSpPr>
          <p:nvPr>
            <p:ph sz="quarter" idx="25" hasCustomPrompt="1"/>
          </p:nvPr>
        </p:nvSpPr>
        <p:spPr>
          <a:xfrm>
            <a:off x="9083040" y="1397000"/>
            <a:ext cx="2743200" cy="2093384"/>
          </a:xfrm>
        </p:spPr>
        <p:txBody>
          <a:bodyPr/>
          <a:lstStyle>
            <a:lvl1pPr marL="0" indent="0">
              <a:buNone/>
              <a:defRPr sz="2133"/>
            </a:lvl1pPr>
            <a:lvl2pPr marL="430943" indent="0">
              <a:buNone/>
              <a:defRPr/>
            </a:lvl2pPr>
            <a:lvl3pPr marL="792460" indent="0">
              <a:buNone/>
              <a:defRPr/>
            </a:lvl3pPr>
            <a:lvl4pPr marL="1828754" indent="0">
              <a:buNone/>
              <a:defRPr/>
            </a:lvl4pPr>
            <a:lvl5pPr marL="2438339" indent="0">
              <a:buNone/>
              <a:defRPr/>
            </a:lvl5pPr>
          </a:lstStyle>
          <a:p>
            <a:pPr lvl="0"/>
            <a:r>
              <a:rPr lang="en-US"/>
              <a:t>Content</a:t>
            </a:r>
          </a:p>
        </p:txBody>
      </p:sp>
    </p:spTree>
    <p:extLst>
      <p:ext uri="{BB962C8B-B14F-4D97-AF65-F5344CB8AC3E}">
        <p14:creationId xmlns:p14="http://schemas.microsoft.com/office/powerpoint/2010/main" val="12965583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6106-0A7C-46A3-A199-60E317C3BE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E57BDD-605A-4CA9-9002-A486D5F2A2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926E94-9D2D-4485-8FC1-4DF58BD9650E}"/>
              </a:ext>
            </a:extLst>
          </p:cNvPr>
          <p:cNvSpPr>
            <a:spLocks noGrp="1"/>
          </p:cNvSpPr>
          <p:nvPr>
            <p:ph type="dt" sz="half" idx="10"/>
          </p:nvPr>
        </p:nvSpPr>
        <p:spPr/>
        <p:txBody>
          <a:bodyPr/>
          <a:lstStyle/>
          <a:p>
            <a:fld id="{F8B24C1F-2B58-4993-8262-62827DD5DDA6}" type="datetimeFigureOut">
              <a:rPr lang="en-US" smtClean="0"/>
              <a:t>11/13/2020</a:t>
            </a:fld>
            <a:endParaRPr lang="en-US"/>
          </a:p>
        </p:txBody>
      </p:sp>
      <p:sp>
        <p:nvSpPr>
          <p:cNvPr id="5" name="Footer Placeholder 4">
            <a:extLst>
              <a:ext uri="{FF2B5EF4-FFF2-40B4-BE49-F238E27FC236}">
                <a16:creationId xmlns:a16="http://schemas.microsoft.com/office/drawing/2014/main" id="{0017AAFE-34CF-45AA-84D5-C4984403B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1F188-84D3-4CE1-9413-2419441CC303}"/>
              </a:ext>
            </a:extLst>
          </p:cNvPr>
          <p:cNvSpPr>
            <a:spLocks noGrp="1"/>
          </p:cNvSpPr>
          <p:nvPr>
            <p:ph type="sldNum" sz="quarter" idx="12"/>
          </p:nvPr>
        </p:nvSpPr>
        <p:spPr/>
        <p:txBody>
          <a:bodyPr/>
          <a:lstStyle/>
          <a:p>
            <a:fld id="{DC6A9147-A16E-4566-9585-CAA911F8AABD}" type="slidenum">
              <a:rPr lang="en-US" smtClean="0"/>
              <a:t>‹#›</a:t>
            </a:fld>
            <a:endParaRPr lang="en-US"/>
          </a:p>
        </p:txBody>
      </p:sp>
    </p:spTree>
    <p:extLst>
      <p:ext uri="{BB962C8B-B14F-4D97-AF65-F5344CB8AC3E}">
        <p14:creationId xmlns:p14="http://schemas.microsoft.com/office/powerpoint/2010/main" val="3341070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4AACB-5554-45C7-B598-07DE147DB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E13D4A-8478-408A-B363-ECF4E3D1C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B711B-A9DA-4E43-AD94-CEC0DCBE1790}"/>
              </a:ext>
            </a:extLst>
          </p:cNvPr>
          <p:cNvSpPr>
            <a:spLocks noGrp="1"/>
          </p:cNvSpPr>
          <p:nvPr>
            <p:ph type="dt" sz="half" idx="10"/>
          </p:nvPr>
        </p:nvSpPr>
        <p:spPr/>
        <p:txBody>
          <a:bodyPr/>
          <a:lstStyle/>
          <a:p>
            <a:fld id="{F8B24C1F-2B58-4993-8262-62827DD5DDA6}" type="datetimeFigureOut">
              <a:rPr lang="en-US" smtClean="0"/>
              <a:t>11/13/2020</a:t>
            </a:fld>
            <a:endParaRPr lang="en-US"/>
          </a:p>
        </p:txBody>
      </p:sp>
      <p:sp>
        <p:nvSpPr>
          <p:cNvPr id="5" name="Footer Placeholder 4">
            <a:extLst>
              <a:ext uri="{FF2B5EF4-FFF2-40B4-BE49-F238E27FC236}">
                <a16:creationId xmlns:a16="http://schemas.microsoft.com/office/drawing/2014/main" id="{6140715B-B47E-4C9D-A6F6-4441218A0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D9759-3B45-4F5C-82EA-2F45C04CB06A}"/>
              </a:ext>
            </a:extLst>
          </p:cNvPr>
          <p:cNvSpPr>
            <a:spLocks noGrp="1"/>
          </p:cNvSpPr>
          <p:nvPr>
            <p:ph type="sldNum" sz="quarter" idx="12"/>
          </p:nvPr>
        </p:nvSpPr>
        <p:spPr/>
        <p:txBody>
          <a:bodyPr/>
          <a:lstStyle/>
          <a:p>
            <a:fld id="{DC6A9147-A16E-4566-9585-CAA911F8AABD}" type="slidenum">
              <a:rPr lang="en-US" smtClean="0"/>
              <a:t>‹#›</a:t>
            </a:fld>
            <a:endParaRPr lang="en-US"/>
          </a:p>
        </p:txBody>
      </p:sp>
    </p:spTree>
    <p:extLst>
      <p:ext uri="{BB962C8B-B14F-4D97-AF65-F5344CB8AC3E}">
        <p14:creationId xmlns:p14="http://schemas.microsoft.com/office/powerpoint/2010/main" val="41261917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B490-3953-464A-ACC1-EDD4BAFF11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998F00-3419-4944-AB80-A95459307A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27B80-AC5F-4F3D-9D7F-B57462012774}"/>
              </a:ext>
            </a:extLst>
          </p:cNvPr>
          <p:cNvSpPr>
            <a:spLocks noGrp="1"/>
          </p:cNvSpPr>
          <p:nvPr>
            <p:ph type="dt" sz="half" idx="10"/>
          </p:nvPr>
        </p:nvSpPr>
        <p:spPr/>
        <p:txBody>
          <a:bodyPr/>
          <a:lstStyle/>
          <a:p>
            <a:fld id="{F8B24C1F-2B58-4993-8262-62827DD5DDA6}" type="datetimeFigureOut">
              <a:rPr lang="en-US" smtClean="0"/>
              <a:t>11/13/2020</a:t>
            </a:fld>
            <a:endParaRPr lang="en-US"/>
          </a:p>
        </p:txBody>
      </p:sp>
      <p:sp>
        <p:nvSpPr>
          <p:cNvPr id="5" name="Footer Placeholder 4">
            <a:extLst>
              <a:ext uri="{FF2B5EF4-FFF2-40B4-BE49-F238E27FC236}">
                <a16:creationId xmlns:a16="http://schemas.microsoft.com/office/drawing/2014/main" id="{36849DEC-CC35-4CF7-8C41-21AA9C756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CCBD4-CB9E-4E92-A3B3-3F5B6BBB29A0}"/>
              </a:ext>
            </a:extLst>
          </p:cNvPr>
          <p:cNvSpPr>
            <a:spLocks noGrp="1"/>
          </p:cNvSpPr>
          <p:nvPr>
            <p:ph type="sldNum" sz="quarter" idx="12"/>
          </p:nvPr>
        </p:nvSpPr>
        <p:spPr/>
        <p:txBody>
          <a:bodyPr/>
          <a:lstStyle/>
          <a:p>
            <a:fld id="{DC6A9147-A16E-4566-9585-CAA911F8AABD}" type="slidenum">
              <a:rPr lang="en-US" smtClean="0"/>
              <a:t>‹#›</a:t>
            </a:fld>
            <a:endParaRPr lang="en-US"/>
          </a:p>
        </p:txBody>
      </p:sp>
    </p:spTree>
    <p:extLst>
      <p:ext uri="{BB962C8B-B14F-4D97-AF65-F5344CB8AC3E}">
        <p14:creationId xmlns:p14="http://schemas.microsoft.com/office/powerpoint/2010/main" val="16736755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CFB4-5CAB-4DB8-8132-CA0379E3E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AECAD-CAC6-485E-91F0-0BFBE5822D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465536-46AC-41D2-806F-6DECDA9786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5E49A2-4236-406D-B784-E4C00E317806}"/>
              </a:ext>
            </a:extLst>
          </p:cNvPr>
          <p:cNvSpPr>
            <a:spLocks noGrp="1"/>
          </p:cNvSpPr>
          <p:nvPr>
            <p:ph type="dt" sz="half" idx="10"/>
          </p:nvPr>
        </p:nvSpPr>
        <p:spPr/>
        <p:txBody>
          <a:bodyPr/>
          <a:lstStyle/>
          <a:p>
            <a:fld id="{F8B24C1F-2B58-4993-8262-62827DD5DDA6}" type="datetimeFigureOut">
              <a:rPr lang="en-US" smtClean="0"/>
              <a:t>11/13/2020</a:t>
            </a:fld>
            <a:endParaRPr lang="en-US"/>
          </a:p>
        </p:txBody>
      </p:sp>
      <p:sp>
        <p:nvSpPr>
          <p:cNvPr id="6" name="Footer Placeholder 5">
            <a:extLst>
              <a:ext uri="{FF2B5EF4-FFF2-40B4-BE49-F238E27FC236}">
                <a16:creationId xmlns:a16="http://schemas.microsoft.com/office/drawing/2014/main" id="{A5783F9D-3CC3-4D5D-84FC-9BD2302A44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69F11-1F1F-4D8B-B493-862A19932D3F}"/>
              </a:ext>
            </a:extLst>
          </p:cNvPr>
          <p:cNvSpPr>
            <a:spLocks noGrp="1"/>
          </p:cNvSpPr>
          <p:nvPr>
            <p:ph type="sldNum" sz="quarter" idx="12"/>
          </p:nvPr>
        </p:nvSpPr>
        <p:spPr/>
        <p:txBody>
          <a:bodyPr/>
          <a:lstStyle/>
          <a:p>
            <a:fld id="{DC6A9147-A16E-4566-9585-CAA911F8AABD}" type="slidenum">
              <a:rPr lang="en-US" smtClean="0"/>
              <a:t>‹#›</a:t>
            </a:fld>
            <a:endParaRPr lang="en-US"/>
          </a:p>
        </p:txBody>
      </p:sp>
    </p:spTree>
    <p:extLst>
      <p:ext uri="{BB962C8B-B14F-4D97-AF65-F5344CB8AC3E}">
        <p14:creationId xmlns:p14="http://schemas.microsoft.com/office/powerpoint/2010/main" val="12762335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7CD08-6467-4B29-85B1-1B50ACD004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32BEA9-EAA2-488B-BC32-87108AD921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D88B33-3B75-475F-AAF0-EDF095DC16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C89337-0B28-466B-A461-AB70E255F4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71C6C-F964-4A06-BBCC-5FCE90B6DD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EB3EC4-DA19-4993-86FC-2BCE280F72FD}"/>
              </a:ext>
            </a:extLst>
          </p:cNvPr>
          <p:cNvSpPr>
            <a:spLocks noGrp="1"/>
          </p:cNvSpPr>
          <p:nvPr>
            <p:ph type="dt" sz="half" idx="10"/>
          </p:nvPr>
        </p:nvSpPr>
        <p:spPr/>
        <p:txBody>
          <a:bodyPr/>
          <a:lstStyle/>
          <a:p>
            <a:fld id="{F8B24C1F-2B58-4993-8262-62827DD5DDA6}" type="datetimeFigureOut">
              <a:rPr lang="en-US" smtClean="0"/>
              <a:t>11/13/2020</a:t>
            </a:fld>
            <a:endParaRPr lang="en-US"/>
          </a:p>
        </p:txBody>
      </p:sp>
      <p:sp>
        <p:nvSpPr>
          <p:cNvPr id="8" name="Footer Placeholder 7">
            <a:extLst>
              <a:ext uri="{FF2B5EF4-FFF2-40B4-BE49-F238E27FC236}">
                <a16:creationId xmlns:a16="http://schemas.microsoft.com/office/drawing/2014/main" id="{FAA49A63-2553-473E-BAB3-C049EC7197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E8D0AB-19B4-4998-AEA6-567B1DCA68B7}"/>
              </a:ext>
            </a:extLst>
          </p:cNvPr>
          <p:cNvSpPr>
            <a:spLocks noGrp="1"/>
          </p:cNvSpPr>
          <p:nvPr>
            <p:ph type="sldNum" sz="quarter" idx="12"/>
          </p:nvPr>
        </p:nvSpPr>
        <p:spPr/>
        <p:txBody>
          <a:bodyPr/>
          <a:lstStyle/>
          <a:p>
            <a:fld id="{DC6A9147-A16E-4566-9585-CAA911F8AABD}" type="slidenum">
              <a:rPr lang="en-US" smtClean="0"/>
              <a:t>‹#›</a:t>
            </a:fld>
            <a:endParaRPr lang="en-US"/>
          </a:p>
        </p:txBody>
      </p:sp>
    </p:spTree>
    <p:extLst>
      <p:ext uri="{BB962C8B-B14F-4D97-AF65-F5344CB8AC3E}">
        <p14:creationId xmlns:p14="http://schemas.microsoft.com/office/powerpoint/2010/main" val="193453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1898-0BCD-4292-AB56-CD66E65BE3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4C79FD-09C6-4D24-8EFE-1F391821E600}"/>
              </a:ext>
            </a:extLst>
          </p:cNvPr>
          <p:cNvSpPr>
            <a:spLocks noGrp="1"/>
          </p:cNvSpPr>
          <p:nvPr>
            <p:ph type="dt" sz="half" idx="10"/>
          </p:nvPr>
        </p:nvSpPr>
        <p:spPr/>
        <p:txBody>
          <a:bodyPr/>
          <a:lstStyle/>
          <a:p>
            <a:fld id="{F8B24C1F-2B58-4993-8262-62827DD5DDA6}" type="datetimeFigureOut">
              <a:rPr lang="en-US" smtClean="0"/>
              <a:t>11/13/2020</a:t>
            </a:fld>
            <a:endParaRPr lang="en-US"/>
          </a:p>
        </p:txBody>
      </p:sp>
      <p:sp>
        <p:nvSpPr>
          <p:cNvPr id="4" name="Footer Placeholder 3">
            <a:extLst>
              <a:ext uri="{FF2B5EF4-FFF2-40B4-BE49-F238E27FC236}">
                <a16:creationId xmlns:a16="http://schemas.microsoft.com/office/drawing/2014/main" id="{1B2EB348-96F0-4677-861E-DFCD73B686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BBACA1-A7AC-45BE-B90E-B60CBD529D06}"/>
              </a:ext>
            </a:extLst>
          </p:cNvPr>
          <p:cNvSpPr>
            <a:spLocks noGrp="1"/>
          </p:cNvSpPr>
          <p:nvPr>
            <p:ph type="sldNum" sz="quarter" idx="12"/>
          </p:nvPr>
        </p:nvSpPr>
        <p:spPr/>
        <p:txBody>
          <a:bodyPr/>
          <a:lstStyle/>
          <a:p>
            <a:fld id="{DC6A9147-A16E-4566-9585-CAA911F8AABD}" type="slidenum">
              <a:rPr lang="en-US" smtClean="0"/>
              <a:t>‹#›</a:t>
            </a:fld>
            <a:endParaRPr lang="en-US"/>
          </a:p>
        </p:txBody>
      </p:sp>
    </p:spTree>
    <p:extLst>
      <p:ext uri="{BB962C8B-B14F-4D97-AF65-F5344CB8AC3E}">
        <p14:creationId xmlns:p14="http://schemas.microsoft.com/office/powerpoint/2010/main" val="874838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B79BF4-30A6-4FA7-9B52-8ABAA6B3BE8F}"/>
              </a:ext>
            </a:extLst>
          </p:cNvPr>
          <p:cNvSpPr>
            <a:spLocks noGrp="1"/>
          </p:cNvSpPr>
          <p:nvPr>
            <p:ph type="dt" sz="half" idx="10"/>
          </p:nvPr>
        </p:nvSpPr>
        <p:spPr/>
        <p:txBody>
          <a:bodyPr/>
          <a:lstStyle/>
          <a:p>
            <a:fld id="{F8B24C1F-2B58-4993-8262-62827DD5DDA6}" type="datetimeFigureOut">
              <a:rPr lang="en-US" smtClean="0"/>
              <a:t>11/13/2020</a:t>
            </a:fld>
            <a:endParaRPr lang="en-US"/>
          </a:p>
        </p:txBody>
      </p:sp>
      <p:sp>
        <p:nvSpPr>
          <p:cNvPr id="3" name="Footer Placeholder 2">
            <a:extLst>
              <a:ext uri="{FF2B5EF4-FFF2-40B4-BE49-F238E27FC236}">
                <a16:creationId xmlns:a16="http://schemas.microsoft.com/office/drawing/2014/main" id="{DC26E779-7BB5-49A5-B758-D57EED674F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E87E0C-C7AE-4B60-BC78-A09443F3E511}"/>
              </a:ext>
            </a:extLst>
          </p:cNvPr>
          <p:cNvSpPr>
            <a:spLocks noGrp="1"/>
          </p:cNvSpPr>
          <p:nvPr>
            <p:ph type="sldNum" sz="quarter" idx="12"/>
          </p:nvPr>
        </p:nvSpPr>
        <p:spPr/>
        <p:txBody>
          <a:bodyPr/>
          <a:lstStyle/>
          <a:p>
            <a:fld id="{DC6A9147-A16E-4566-9585-CAA911F8AABD}" type="slidenum">
              <a:rPr lang="en-US" smtClean="0"/>
              <a:t>‹#›</a:t>
            </a:fld>
            <a:endParaRPr lang="en-US"/>
          </a:p>
        </p:txBody>
      </p:sp>
    </p:spTree>
    <p:extLst>
      <p:ext uri="{BB962C8B-B14F-4D97-AF65-F5344CB8AC3E}">
        <p14:creationId xmlns:p14="http://schemas.microsoft.com/office/powerpoint/2010/main" val="6754508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ECB4-5C9B-4419-AEA1-097058CB34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5F5659-C6BC-48BB-871B-9097F1F9EE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180E63-B683-49C5-8751-88E914073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46EBFB-3A77-4D93-843B-DA8DC8888C13}"/>
              </a:ext>
            </a:extLst>
          </p:cNvPr>
          <p:cNvSpPr>
            <a:spLocks noGrp="1"/>
          </p:cNvSpPr>
          <p:nvPr>
            <p:ph type="dt" sz="half" idx="10"/>
          </p:nvPr>
        </p:nvSpPr>
        <p:spPr/>
        <p:txBody>
          <a:bodyPr/>
          <a:lstStyle/>
          <a:p>
            <a:fld id="{F8B24C1F-2B58-4993-8262-62827DD5DDA6}" type="datetimeFigureOut">
              <a:rPr lang="en-US" smtClean="0"/>
              <a:t>11/13/2020</a:t>
            </a:fld>
            <a:endParaRPr lang="en-US"/>
          </a:p>
        </p:txBody>
      </p:sp>
      <p:sp>
        <p:nvSpPr>
          <p:cNvPr id="6" name="Footer Placeholder 5">
            <a:extLst>
              <a:ext uri="{FF2B5EF4-FFF2-40B4-BE49-F238E27FC236}">
                <a16:creationId xmlns:a16="http://schemas.microsoft.com/office/drawing/2014/main" id="{322F23B2-5275-4044-A4EA-E9944287A2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6AB318-C17D-448B-B8AC-86A03BE9C1D8}"/>
              </a:ext>
            </a:extLst>
          </p:cNvPr>
          <p:cNvSpPr>
            <a:spLocks noGrp="1"/>
          </p:cNvSpPr>
          <p:nvPr>
            <p:ph type="sldNum" sz="quarter" idx="12"/>
          </p:nvPr>
        </p:nvSpPr>
        <p:spPr/>
        <p:txBody>
          <a:bodyPr/>
          <a:lstStyle/>
          <a:p>
            <a:fld id="{DC6A9147-A16E-4566-9585-CAA911F8AABD}" type="slidenum">
              <a:rPr lang="en-US" smtClean="0"/>
              <a:t>‹#›</a:t>
            </a:fld>
            <a:endParaRPr lang="en-US"/>
          </a:p>
        </p:txBody>
      </p:sp>
    </p:spTree>
    <p:extLst>
      <p:ext uri="{BB962C8B-B14F-4D97-AF65-F5344CB8AC3E}">
        <p14:creationId xmlns:p14="http://schemas.microsoft.com/office/powerpoint/2010/main" val="36659749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CE93-7319-4C48-B768-982294216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C048BB-CE13-4D5C-898C-872EACBEB1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BFCE18-1F32-491B-B307-B5A5B9431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5E5039-681E-4376-BFAB-D621E713BB24}"/>
              </a:ext>
            </a:extLst>
          </p:cNvPr>
          <p:cNvSpPr>
            <a:spLocks noGrp="1"/>
          </p:cNvSpPr>
          <p:nvPr>
            <p:ph type="dt" sz="half" idx="10"/>
          </p:nvPr>
        </p:nvSpPr>
        <p:spPr/>
        <p:txBody>
          <a:bodyPr/>
          <a:lstStyle/>
          <a:p>
            <a:fld id="{F8B24C1F-2B58-4993-8262-62827DD5DDA6}" type="datetimeFigureOut">
              <a:rPr lang="en-US" smtClean="0"/>
              <a:t>11/13/2020</a:t>
            </a:fld>
            <a:endParaRPr lang="en-US"/>
          </a:p>
        </p:txBody>
      </p:sp>
      <p:sp>
        <p:nvSpPr>
          <p:cNvPr id="6" name="Footer Placeholder 5">
            <a:extLst>
              <a:ext uri="{FF2B5EF4-FFF2-40B4-BE49-F238E27FC236}">
                <a16:creationId xmlns:a16="http://schemas.microsoft.com/office/drawing/2014/main" id="{B44BD37D-2CEC-4EEC-98B6-E60B96556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98091F-967A-4E20-B252-E67AB9D76C21}"/>
              </a:ext>
            </a:extLst>
          </p:cNvPr>
          <p:cNvSpPr>
            <a:spLocks noGrp="1"/>
          </p:cNvSpPr>
          <p:nvPr>
            <p:ph type="sldNum" sz="quarter" idx="12"/>
          </p:nvPr>
        </p:nvSpPr>
        <p:spPr/>
        <p:txBody>
          <a:bodyPr/>
          <a:lstStyle/>
          <a:p>
            <a:fld id="{DC6A9147-A16E-4566-9585-CAA911F8AABD}" type="slidenum">
              <a:rPr lang="en-US" smtClean="0"/>
              <a:t>‹#›</a:t>
            </a:fld>
            <a:endParaRPr lang="en-US"/>
          </a:p>
        </p:txBody>
      </p:sp>
    </p:spTree>
    <p:extLst>
      <p:ext uri="{BB962C8B-B14F-4D97-AF65-F5344CB8AC3E}">
        <p14:creationId xmlns:p14="http://schemas.microsoft.com/office/powerpoint/2010/main" val="891398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9" y="1681163"/>
            <a:ext cx="5157787" cy="823912"/>
          </a:xfrm>
        </p:spPr>
        <p:txBody>
          <a:bodyPr anchor="ctr"/>
          <a:lstStyle>
            <a:lvl1pPr marL="0" indent="0" algn="ctr">
              <a:buNone/>
              <a:defRPr sz="2400" b="0">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1" y="1681163"/>
            <a:ext cx="5183188" cy="823912"/>
          </a:xfrm>
        </p:spPr>
        <p:txBody>
          <a:bodyPr anchor="ctr"/>
          <a:lstStyle>
            <a:lvl1pPr marL="0" indent="0" algn="ctr">
              <a:buNone/>
              <a:defRPr sz="2400" b="0">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4396" y="122955"/>
            <a:ext cx="1371891" cy="1371890"/>
          </a:xfrm>
          <a:prstGeom prst="rect">
            <a:avLst/>
          </a:prstGeom>
          <a:noFill/>
          <a:ln>
            <a:noFill/>
          </a:ln>
        </p:spPr>
      </p:pic>
      <p:cxnSp>
        <p:nvCxnSpPr>
          <p:cNvPr id="9" name="Straight Connector 8"/>
          <p:cNvCxnSpPr/>
          <p:nvPr userDrawn="1"/>
        </p:nvCxnSpPr>
        <p:spPr>
          <a:xfrm>
            <a:off x="838201" y="1577532"/>
            <a:ext cx="10515599" cy="0"/>
          </a:xfrm>
          <a:prstGeom prst="line">
            <a:avLst/>
          </a:prstGeom>
        </p:spPr>
        <p:style>
          <a:lnRef idx="1">
            <a:schemeClr val="accent6"/>
          </a:lnRef>
          <a:fillRef idx="0">
            <a:schemeClr val="accent6"/>
          </a:fillRef>
          <a:effectRef idx="0">
            <a:schemeClr val="accent6"/>
          </a:effectRef>
          <a:fontRef idx="minor">
            <a:schemeClr val="tx1"/>
          </a:fontRef>
        </p:style>
      </p:cxnSp>
      <p:sp>
        <p:nvSpPr>
          <p:cNvPr id="10" name="Title 1"/>
          <p:cNvSpPr>
            <a:spLocks noGrp="1"/>
          </p:cNvSpPr>
          <p:nvPr>
            <p:ph type="title"/>
          </p:nvPr>
        </p:nvSpPr>
        <p:spPr>
          <a:xfrm>
            <a:off x="838201" y="251970"/>
            <a:ext cx="10515599" cy="1325563"/>
          </a:xfrm>
        </p:spPr>
        <p:txBody>
          <a:bodyPr anchor="b"/>
          <a:lstStyle>
            <a:lvl1pPr algn="l">
              <a:defRPr/>
            </a:lvl1pPr>
          </a:lstStyle>
          <a:p>
            <a:r>
              <a:rPr lang="en-US"/>
              <a:t>Click to edit Master title style</a:t>
            </a:r>
          </a:p>
        </p:txBody>
      </p:sp>
      <p:sp>
        <p:nvSpPr>
          <p:cNvPr id="11" name="Slide Number Placeholder 5"/>
          <p:cNvSpPr>
            <a:spLocks noGrp="1"/>
          </p:cNvSpPr>
          <p:nvPr>
            <p:ph type="sldNum" sz="quarter" idx="10"/>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3602774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21273-1EAD-44A8-8522-DFA3FF0102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73E4C4-1A48-49CB-9558-0FBE630C5E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E4E83-7232-441C-94F2-54B9023CDBF1}"/>
              </a:ext>
            </a:extLst>
          </p:cNvPr>
          <p:cNvSpPr>
            <a:spLocks noGrp="1"/>
          </p:cNvSpPr>
          <p:nvPr>
            <p:ph type="dt" sz="half" idx="10"/>
          </p:nvPr>
        </p:nvSpPr>
        <p:spPr/>
        <p:txBody>
          <a:bodyPr/>
          <a:lstStyle/>
          <a:p>
            <a:fld id="{F8B24C1F-2B58-4993-8262-62827DD5DDA6}" type="datetimeFigureOut">
              <a:rPr lang="en-US" smtClean="0"/>
              <a:t>11/13/2020</a:t>
            </a:fld>
            <a:endParaRPr lang="en-US"/>
          </a:p>
        </p:txBody>
      </p:sp>
      <p:sp>
        <p:nvSpPr>
          <p:cNvPr id="5" name="Footer Placeholder 4">
            <a:extLst>
              <a:ext uri="{FF2B5EF4-FFF2-40B4-BE49-F238E27FC236}">
                <a16:creationId xmlns:a16="http://schemas.microsoft.com/office/drawing/2014/main" id="{A299CAA0-486A-49FD-96C1-8F037B371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816927-8275-44ED-8B6F-1249E81D7F98}"/>
              </a:ext>
            </a:extLst>
          </p:cNvPr>
          <p:cNvSpPr>
            <a:spLocks noGrp="1"/>
          </p:cNvSpPr>
          <p:nvPr>
            <p:ph type="sldNum" sz="quarter" idx="12"/>
          </p:nvPr>
        </p:nvSpPr>
        <p:spPr/>
        <p:txBody>
          <a:bodyPr/>
          <a:lstStyle/>
          <a:p>
            <a:fld id="{DC6A9147-A16E-4566-9585-CAA911F8AABD}" type="slidenum">
              <a:rPr lang="en-US" smtClean="0"/>
              <a:t>‹#›</a:t>
            </a:fld>
            <a:endParaRPr lang="en-US"/>
          </a:p>
        </p:txBody>
      </p:sp>
    </p:spTree>
    <p:extLst>
      <p:ext uri="{BB962C8B-B14F-4D97-AF65-F5344CB8AC3E}">
        <p14:creationId xmlns:p14="http://schemas.microsoft.com/office/powerpoint/2010/main" val="17184864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4A8C68-8340-46FA-BFB2-50C3BF7346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40DFD4-F455-4195-BB82-B52312F9FF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FDAF1-6883-4998-B864-6F3DCC551D9E}"/>
              </a:ext>
            </a:extLst>
          </p:cNvPr>
          <p:cNvSpPr>
            <a:spLocks noGrp="1"/>
          </p:cNvSpPr>
          <p:nvPr>
            <p:ph type="dt" sz="half" idx="10"/>
          </p:nvPr>
        </p:nvSpPr>
        <p:spPr/>
        <p:txBody>
          <a:bodyPr/>
          <a:lstStyle/>
          <a:p>
            <a:fld id="{F8B24C1F-2B58-4993-8262-62827DD5DDA6}" type="datetimeFigureOut">
              <a:rPr lang="en-US" smtClean="0"/>
              <a:t>11/13/2020</a:t>
            </a:fld>
            <a:endParaRPr lang="en-US"/>
          </a:p>
        </p:txBody>
      </p:sp>
      <p:sp>
        <p:nvSpPr>
          <p:cNvPr id="5" name="Footer Placeholder 4">
            <a:extLst>
              <a:ext uri="{FF2B5EF4-FFF2-40B4-BE49-F238E27FC236}">
                <a16:creationId xmlns:a16="http://schemas.microsoft.com/office/drawing/2014/main" id="{AA77BE8B-4416-4E05-9BC2-087809F32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512E8-D829-434D-8872-0E6E9BE22F2B}"/>
              </a:ext>
            </a:extLst>
          </p:cNvPr>
          <p:cNvSpPr>
            <a:spLocks noGrp="1"/>
          </p:cNvSpPr>
          <p:nvPr>
            <p:ph type="sldNum" sz="quarter" idx="12"/>
          </p:nvPr>
        </p:nvSpPr>
        <p:spPr/>
        <p:txBody>
          <a:bodyPr/>
          <a:lstStyle/>
          <a:p>
            <a:fld id="{DC6A9147-A16E-4566-9585-CAA911F8AABD}" type="slidenum">
              <a:rPr lang="en-US" smtClean="0"/>
              <a:t>‹#›</a:t>
            </a:fld>
            <a:endParaRPr lang="en-US"/>
          </a:p>
        </p:txBody>
      </p:sp>
    </p:spTree>
    <p:extLst>
      <p:ext uri="{BB962C8B-B14F-4D97-AF65-F5344CB8AC3E}">
        <p14:creationId xmlns:p14="http://schemas.microsoft.com/office/powerpoint/2010/main" val="16297094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507067" y="2404534"/>
            <a:ext cx="7766936" cy="1646302"/>
          </a:xfrm>
        </p:spPr>
        <p:txBody>
          <a:bodyPr anchor="b">
            <a:noAutofit/>
          </a:bodyPr>
          <a:lstStyle>
            <a:lvl1pPr algn="r">
              <a:defRPr sz="5400">
                <a:solidFill>
                  <a:srgbClr val="4A66AC"/>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a:prstGeom prst="rect">
            <a:avLst/>
          </a:prstGeo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188603" y="6504125"/>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pic>
        <p:nvPicPr>
          <p:cNvPr id="9" name="Picture 8">
            <a:extLst>
              <a:ext uri="{FF2B5EF4-FFF2-40B4-BE49-F238E27FC236}">
                <a16:creationId xmlns:a16="http://schemas.microsoft.com/office/drawing/2014/main" id="{6CEC4A0F-0613-4B77-898D-8A2E308EAF1B}"/>
              </a:ext>
            </a:extLst>
          </p:cNvPr>
          <p:cNvPicPr>
            <a:picLocks noChangeAspect="1"/>
          </p:cNvPicPr>
          <p:nvPr/>
        </p:nvPicPr>
        <p:blipFill>
          <a:blip r:embed="rId2"/>
          <a:stretch>
            <a:fillRect/>
          </a:stretch>
        </p:blipFill>
        <p:spPr>
          <a:xfrm>
            <a:off x="995621" y="229211"/>
            <a:ext cx="2330903" cy="1230763"/>
          </a:xfrm>
          <a:prstGeom prst="rect">
            <a:avLst/>
          </a:prstGeom>
        </p:spPr>
      </p:pic>
      <p:cxnSp>
        <p:nvCxnSpPr>
          <p:cNvPr id="20" name="Straight Connector 19">
            <a:extLst>
              <a:ext uri="{FF2B5EF4-FFF2-40B4-BE49-F238E27FC236}">
                <a16:creationId xmlns:a16="http://schemas.microsoft.com/office/drawing/2014/main" id="{BDEDAF9D-9C4A-4EA4-BB0A-65AAE4AA91EB}"/>
              </a:ext>
            </a:extLst>
          </p:cNvPr>
          <p:cNvCxnSpPr>
            <a:cxnSpLocks/>
            <a:endCxn id="37" idx="2"/>
          </p:cNvCxnSpPr>
          <p:nvPr userDrawn="1"/>
        </p:nvCxnSpPr>
        <p:spPr>
          <a:xfrm>
            <a:off x="10468993" y="-8467"/>
            <a:ext cx="626949" cy="686646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CED4404-BC19-479E-A13D-2FACDBD85AA4}"/>
              </a:ext>
            </a:extLst>
          </p:cNvPr>
          <p:cNvCxnSpPr>
            <a:cxnSpLocks/>
          </p:cNvCxnSpPr>
          <p:nvPr userDrawn="1"/>
        </p:nvCxnSpPr>
        <p:spPr>
          <a:xfrm flipH="1">
            <a:off x="9762067" y="3681413"/>
            <a:ext cx="2426758" cy="3268133"/>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860065E6-AAA9-4F49-ACBA-BE2BE35702F8}"/>
              </a:ext>
            </a:extLst>
          </p:cNvPr>
          <p:cNvSpPr/>
          <p:nvPr userDrawn="1"/>
        </p:nvSpPr>
        <p:spPr>
          <a:xfrm>
            <a:off x="10380133" y="-8467"/>
            <a:ext cx="180869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4396721F-C486-4392-9974-362E8A1C8516}"/>
              </a:ext>
            </a:extLst>
          </p:cNvPr>
          <p:cNvSpPr/>
          <p:nvPr userDrawn="1"/>
        </p:nvSpPr>
        <p:spPr>
          <a:xfrm>
            <a:off x="10635178" y="-8467"/>
            <a:ext cx="1556821"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945E5C2E-029D-48D5-8B18-CBE4B11EE285}"/>
              </a:ext>
            </a:extLst>
          </p:cNvPr>
          <p:cNvSpPr/>
          <p:nvPr userDrawn="1"/>
        </p:nvSpPr>
        <p:spPr>
          <a:xfrm>
            <a:off x="10231558" y="3048000"/>
            <a:ext cx="1960442"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D33A6CF4-7503-404F-8990-64D65AA82804}"/>
              </a:ext>
            </a:extLst>
          </p:cNvPr>
          <p:cNvSpPr/>
          <p:nvPr userDrawn="1"/>
        </p:nvSpPr>
        <p:spPr>
          <a:xfrm>
            <a:off x="10472166" y="-8467"/>
            <a:ext cx="1716660"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4EBAE9AE-811E-4824-B4D0-9A6254A1B39E}"/>
              </a:ext>
            </a:extLst>
          </p:cNvPr>
          <p:cNvSpPr/>
          <p:nvPr userDrawn="1"/>
        </p:nvSpPr>
        <p:spPr>
          <a:xfrm>
            <a:off x="11412930" y="-8467"/>
            <a:ext cx="7758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3DBBA7B8-2603-4ECE-8AFA-F89BC67C7B5C}"/>
              </a:ext>
            </a:extLst>
          </p:cNvPr>
          <p:cNvSpPr/>
          <p:nvPr userDrawn="1"/>
        </p:nvSpPr>
        <p:spPr>
          <a:xfrm>
            <a:off x="11437149" y="-8467"/>
            <a:ext cx="75167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13F43963-17BA-4197-8683-6FBD511CA15F}"/>
              </a:ext>
            </a:extLst>
          </p:cNvPr>
          <p:cNvSpPr/>
          <p:nvPr userDrawn="1"/>
        </p:nvSpPr>
        <p:spPr>
          <a:xfrm>
            <a:off x="11095942" y="3589867"/>
            <a:ext cx="1092883"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59404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677334" y="2160589"/>
            <a:ext cx="8596668" cy="38807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215EFC5-0A8B-4129-B1A5-BF7EB2AD3434}"/>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10" name="Footer Placeholder 4">
            <a:extLst>
              <a:ext uri="{FF2B5EF4-FFF2-40B4-BE49-F238E27FC236}">
                <a16:creationId xmlns:a16="http://schemas.microsoft.com/office/drawing/2014/main" id="{9D1E7D21-E9C0-483D-9003-135078DCFA5C}"/>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12469183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a:prstGeom prst="rect">
            <a:avLst/>
          </a:prstGeo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CCD43528-F224-46F7-BBD4-72BE3E928608}"/>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11" name="Footer Placeholder 4">
            <a:extLst>
              <a:ext uri="{FF2B5EF4-FFF2-40B4-BE49-F238E27FC236}">
                <a16:creationId xmlns:a16="http://schemas.microsoft.com/office/drawing/2014/main" id="{235598B8-508D-473A-8F16-2D7F6A96CFAC}"/>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459433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D087032-A6BB-4788-9E22-8D732CF89028}"/>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10" name="Footer Placeholder 4">
            <a:extLst>
              <a:ext uri="{FF2B5EF4-FFF2-40B4-BE49-F238E27FC236}">
                <a16:creationId xmlns:a16="http://schemas.microsoft.com/office/drawing/2014/main" id="{BCAF67DB-0A8F-4E37-94D8-E3654A769453}"/>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12884212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8162DB31-5B77-4D0C-B1B3-9E2B35E7207A}"/>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12" name="Footer Placeholder 4">
            <a:extLst>
              <a:ext uri="{FF2B5EF4-FFF2-40B4-BE49-F238E27FC236}">
                <a16:creationId xmlns:a16="http://schemas.microsoft.com/office/drawing/2014/main" id="{935F3F0D-ECCE-4CFF-9A32-8CDE5BCB2306}"/>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22750147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1321724"/>
            <a:ext cx="8596668" cy="608676"/>
          </a:xfrm>
        </p:spPr>
        <p:txBody>
          <a:bodyPr/>
          <a:lstStyle/>
          <a:p>
            <a:r>
              <a:rPr lang="en-US"/>
              <a:t>Click to edit Master title style</a:t>
            </a:r>
          </a:p>
        </p:txBody>
      </p:sp>
      <p:pic>
        <p:nvPicPr>
          <p:cNvPr id="7" name="Picture 6">
            <a:extLst>
              <a:ext uri="{FF2B5EF4-FFF2-40B4-BE49-F238E27FC236}">
                <a16:creationId xmlns:a16="http://schemas.microsoft.com/office/drawing/2014/main" id="{6E7AD4EE-6F93-4DEB-9B41-6A89A62A25DB}"/>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8" name="Footer Placeholder 4">
            <a:extLst>
              <a:ext uri="{FF2B5EF4-FFF2-40B4-BE49-F238E27FC236}">
                <a16:creationId xmlns:a16="http://schemas.microsoft.com/office/drawing/2014/main" id="{4B5F743E-01A1-4360-B825-A560EC5BEB04}"/>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33585595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94125-23CD-41A2-B7BB-2EDD14454AA6}"/>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7" name="Footer Placeholder 4">
            <a:extLst>
              <a:ext uri="{FF2B5EF4-FFF2-40B4-BE49-F238E27FC236}">
                <a16:creationId xmlns:a16="http://schemas.microsoft.com/office/drawing/2014/main" id="{A7ED8CDE-AD6B-4A48-9D7F-41FF78E37C34}"/>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25698487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a:prstGeom prst="rect">
            <a:avLst/>
          </a:prstGeo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0F4C1A3B-28DD-42AF-B475-6B96C00AC1C5}"/>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10" name="Footer Placeholder 4">
            <a:extLst>
              <a:ext uri="{FF2B5EF4-FFF2-40B4-BE49-F238E27FC236}">
                <a16:creationId xmlns:a16="http://schemas.microsoft.com/office/drawing/2014/main" id="{F8AA2620-0655-421C-B2BA-51C47DA66A30}"/>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1500056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4396" y="122955"/>
            <a:ext cx="1371891" cy="1371890"/>
          </a:xfrm>
          <a:prstGeom prst="rect">
            <a:avLst/>
          </a:prstGeom>
          <a:noFill/>
          <a:ln>
            <a:noFill/>
          </a:ln>
        </p:spPr>
      </p:pic>
      <p:cxnSp>
        <p:nvCxnSpPr>
          <p:cNvPr id="5" name="Straight Connector 4"/>
          <p:cNvCxnSpPr/>
          <p:nvPr userDrawn="1"/>
        </p:nvCxnSpPr>
        <p:spPr>
          <a:xfrm>
            <a:off x="838201" y="1577532"/>
            <a:ext cx="10515599" cy="0"/>
          </a:xfrm>
          <a:prstGeom prst="line">
            <a:avLst/>
          </a:prstGeom>
        </p:spPr>
        <p:style>
          <a:lnRef idx="1">
            <a:schemeClr val="accent6"/>
          </a:lnRef>
          <a:fillRef idx="0">
            <a:schemeClr val="accent6"/>
          </a:fillRef>
          <a:effectRef idx="0">
            <a:schemeClr val="accent6"/>
          </a:effectRef>
          <a:fontRef idx="minor">
            <a:schemeClr val="tx1"/>
          </a:fontRef>
        </p:style>
      </p:cxnSp>
      <p:sp>
        <p:nvSpPr>
          <p:cNvPr id="6" name="Title 1"/>
          <p:cNvSpPr>
            <a:spLocks noGrp="1"/>
          </p:cNvSpPr>
          <p:nvPr>
            <p:ph type="title"/>
          </p:nvPr>
        </p:nvSpPr>
        <p:spPr>
          <a:xfrm>
            <a:off x="838201" y="251970"/>
            <a:ext cx="10515599" cy="1325563"/>
          </a:xfrm>
        </p:spPr>
        <p:txBody>
          <a:bodyPr anchor="b"/>
          <a:lstStyle>
            <a:lvl1pPr algn="l">
              <a:defRPr/>
            </a:lvl1pPr>
          </a:lstStyle>
          <a:p>
            <a:r>
              <a:rPr lang="en-US"/>
              <a:t>Click to edit Master title style</a:t>
            </a:r>
          </a:p>
        </p:txBody>
      </p:sp>
      <p:sp>
        <p:nvSpPr>
          <p:cNvPr id="7"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7265884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a:prstGeom prst="rect">
            <a:avLst/>
          </a:prstGeo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a:prstGeom prst="rect">
            <a:avLst/>
          </a:prstGeo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a:extLst>
              <a:ext uri="{FF2B5EF4-FFF2-40B4-BE49-F238E27FC236}">
                <a16:creationId xmlns:a16="http://schemas.microsoft.com/office/drawing/2014/main" id="{68E09180-9155-4623-B94E-98622A066CC9}"/>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10" name="Footer Placeholder 4">
            <a:extLst>
              <a:ext uri="{FF2B5EF4-FFF2-40B4-BE49-F238E27FC236}">
                <a16:creationId xmlns:a16="http://schemas.microsoft.com/office/drawing/2014/main" id="{BDDEE621-3BF4-49DA-A7D8-961DC6B3A978}"/>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34390457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a:prstGeom prst="rect">
            <a:avLst/>
          </a:prstGeo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5BCFC075-1AD8-4B05-9AF5-8511B30F7313}"/>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9" name="Footer Placeholder 4">
            <a:extLst>
              <a:ext uri="{FF2B5EF4-FFF2-40B4-BE49-F238E27FC236}">
                <a16:creationId xmlns:a16="http://schemas.microsoft.com/office/drawing/2014/main" id="{9EB06369-A986-40FE-AFE9-5BDBC8BD4F4C}"/>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28020855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a:prstGeom prst="rect">
            <a:avLst/>
          </a:prstGeo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a:prstGeom prst="rect">
            <a:avLst/>
          </a:prstGeo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pic>
        <p:nvPicPr>
          <p:cNvPr id="11" name="Picture 10">
            <a:extLst>
              <a:ext uri="{FF2B5EF4-FFF2-40B4-BE49-F238E27FC236}">
                <a16:creationId xmlns:a16="http://schemas.microsoft.com/office/drawing/2014/main" id="{26D752BF-7B34-49B9-968A-012BC806C1B5}"/>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12" name="Footer Placeholder 4">
            <a:extLst>
              <a:ext uri="{FF2B5EF4-FFF2-40B4-BE49-F238E27FC236}">
                <a16:creationId xmlns:a16="http://schemas.microsoft.com/office/drawing/2014/main" id="{04EEF443-3589-486D-83C0-46E33A91DF6C}"/>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20306135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a:prstGeom prst="rect">
            <a:avLst/>
          </a:prstGeo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9DD00E36-350C-47BD-9E34-D1A65E7833D1}"/>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9" name="Footer Placeholder 4">
            <a:extLst>
              <a:ext uri="{FF2B5EF4-FFF2-40B4-BE49-F238E27FC236}">
                <a16:creationId xmlns:a16="http://schemas.microsoft.com/office/drawing/2014/main" id="{3D0BAAF0-31D0-4AA1-AFBF-9BB684CAEC4B}"/>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15957200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a:prstGeom prst="rect">
            <a:avLst/>
          </a:prstGeo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a:prstGeom prst="rect">
            <a:avLst/>
          </a:prstGeo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pic>
        <p:nvPicPr>
          <p:cNvPr id="11" name="Picture 10">
            <a:extLst>
              <a:ext uri="{FF2B5EF4-FFF2-40B4-BE49-F238E27FC236}">
                <a16:creationId xmlns:a16="http://schemas.microsoft.com/office/drawing/2014/main" id="{E9EDF334-4994-4F5E-8DAA-86AF47BBF6DE}"/>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12" name="Footer Placeholder 4">
            <a:extLst>
              <a:ext uri="{FF2B5EF4-FFF2-40B4-BE49-F238E27FC236}">
                <a16:creationId xmlns:a16="http://schemas.microsoft.com/office/drawing/2014/main" id="{990AED1C-CC61-4091-AF39-9700C9C1E7F6}"/>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26921335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a:prstGeom prst="rect">
            <a:avLst/>
          </a:prstGeo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a:prstGeom prst="rect">
            <a:avLst/>
          </a:prstGeo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261535D3-DB02-4FA2-906B-B367B8145176}"/>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10" name="Footer Placeholder 4">
            <a:extLst>
              <a:ext uri="{FF2B5EF4-FFF2-40B4-BE49-F238E27FC236}">
                <a16:creationId xmlns:a16="http://schemas.microsoft.com/office/drawing/2014/main" id="{3443AFDF-F6EA-4E4E-A32B-0EF30085C288}"/>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38606155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77334" y="2160589"/>
            <a:ext cx="8596668" cy="388077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4A89684-0C1C-4AEE-B0E1-9D7A76D93070}"/>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9" name="Footer Placeholder 4">
            <a:extLst>
              <a:ext uri="{FF2B5EF4-FFF2-40B4-BE49-F238E27FC236}">
                <a16:creationId xmlns:a16="http://schemas.microsoft.com/office/drawing/2014/main" id="{D806761B-C4DC-46E2-8D3D-F620EC2E202A}"/>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38567129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BF1FDF2-73D0-4A40-9384-EC631026B7E3}"/>
              </a:ext>
            </a:extLst>
          </p:cNvPr>
          <p:cNvPicPr>
            <a:picLocks noChangeAspect="1"/>
          </p:cNvPicPr>
          <p:nvPr userDrawn="1"/>
        </p:nvPicPr>
        <p:blipFill>
          <a:blip r:embed="rId2"/>
          <a:stretch>
            <a:fillRect/>
          </a:stretch>
        </p:blipFill>
        <p:spPr>
          <a:xfrm>
            <a:off x="160049" y="180434"/>
            <a:ext cx="2330903" cy="1230763"/>
          </a:xfrm>
          <a:prstGeom prst="rect">
            <a:avLst/>
          </a:prstGeom>
        </p:spPr>
      </p:pic>
      <p:sp>
        <p:nvSpPr>
          <p:cNvPr id="9" name="Footer Placeholder 4">
            <a:extLst>
              <a:ext uri="{FF2B5EF4-FFF2-40B4-BE49-F238E27FC236}">
                <a16:creationId xmlns:a16="http://schemas.microsoft.com/office/drawing/2014/main" id="{B41E0C49-7D3B-4AE4-BE65-8FA228D46095}"/>
              </a:ext>
            </a:extLst>
          </p:cNvPr>
          <p:cNvSpPr>
            <a:spLocks noGrp="1"/>
          </p:cNvSpPr>
          <p:nvPr>
            <p:ph type="ftr" sz="quarter" idx="11"/>
          </p:nvPr>
        </p:nvSpPr>
        <p:spPr>
          <a:xfrm>
            <a:off x="535737" y="6529526"/>
            <a:ext cx="8251825" cy="422475"/>
          </a:xfrm>
          <a:prstGeom prst="rect">
            <a:avLst/>
          </a:prstGeom>
        </p:spPr>
        <p:txBody>
          <a:bodyPr/>
          <a:lstStyle>
            <a:lvl1pPr>
              <a:defRPr sz="1400" b="1">
                <a:solidFill>
                  <a:srgbClr val="4A66AC"/>
                </a:solidFill>
              </a:defRPr>
            </a:lvl1pPr>
          </a:lstStyle>
          <a:p>
            <a:r>
              <a:rPr lang="en-US" altLang="en-US"/>
              <a:t>2019 Annual Fall Meeting   ~   October 11-12   ~   Philadelphia, Pennsylvania   ~   www.appd.org</a:t>
            </a:r>
            <a:endParaRPr lang="fr-FR" altLang="en-US"/>
          </a:p>
        </p:txBody>
      </p:sp>
    </p:spTree>
    <p:extLst>
      <p:ext uri="{BB962C8B-B14F-4D97-AF65-F5344CB8AC3E}">
        <p14:creationId xmlns:p14="http://schemas.microsoft.com/office/powerpoint/2010/main" val="3548286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48A87A34-81AB-432B-8DAE-1953F412C126}" type="datetimeFigureOut">
              <a:rPr lang="en-US" smtClean="0"/>
              <a:t>11/13/2020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98055301"/>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3437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No Seal)">
    <p:spTree>
      <p:nvGrpSpPr>
        <p:cNvPr id="1" name=""/>
        <p:cNvGrpSpPr/>
        <p:nvPr/>
      </p:nvGrpSpPr>
      <p:grpSpPr>
        <a:xfrm>
          <a:off x="0" y="0"/>
          <a:ext cx="0" cy="0"/>
          <a:chOff x="0" y="0"/>
          <a:chExt cx="0" cy="0"/>
        </a:xfrm>
      </p:grpSpPr>
      <p:cxnSp>
        <p:nvCxnSpPr>
          <p:cNvPr id="3" name="Straight Connector 2"/>
          <p:cNvCxnSpPr/>
          <p:nvPr userDrawn="1"/>
        </p:nvCxnSpPr>
        <p:spPr>
          <a:xfrm>
            <a:off x="838201" y="1577532"/>
            <a:ext cx="10515599" cy="0"/>
          </a:xfrm>
          <a:prstGeom prst="line">
            <a:avLst/>
          </a:prstGeom>
        </p:spPr>
        <p:style>
          <a:lnRef idx="1">
            <a:schemeClr val="accent6"/>
          </a:lnRef>
          <a:fillRef idx="0">
            <a:schemeClr val="accent6"/>
          </a:fillRef>
          <a:effectRef idx="0">
            <a:schemeClr val="accent6"/>
          </a:effectRef>
          <a:fontRef idx="minor">
            <a:schemeClr val="tx1"/>
          </a:fontRef>
        </p:style>
      </p:cxnSp>
      <p:sp>
        <p:nvSpPr>
          <p:cNvPr id="5" name="Title 1"/>
          <p:cNvSpPr>
            <a:spLocks noGrp="1"/>
          </p:cNvSpPr>
          <p:nvPr>
            <p:ph type="title"/>
          </p:nvPr>
        </p:nvSpPr>
        <p:spPr>
          <a:xfrm>
            <a:off x="838201" y="251970"/>
            <a:ext cx="10515599" cy="1325563"/>
          </a:xfrm>
        </p:spPr>
        <p:txBody>
          <a:bodyPr anchor="b"/>
          <a:lstStyle>
            <a:lvl1pPr algn="l">
              <a:defRPr/>
            </a:lvl1pPr>
          </a:lstStyle>
          <a:p>
            <a:r>
              <a:rPr lang="en-US"/>
              <a:t>Click to edit Master title style</a:t>
            </a:r>
          </a:p>
        </p:txBody>
      </p:sp>
      <p:sp>
        <p:nvSpPr>
          <p:cNvPr id="4" name="Slide Number Placeholder 5"/>
          <p:cNvSpPr>
            <a:spLocks noGrp="1"/>
          </p:cNvSpPr>
          <p:nvPr>
            <p:ph type="sldNum" sz="quarter" idx="4"/>
          </p:nvPr>
        </p:nvSpPr>
        <p:spPr>
          <a:xfrm>
            <a:off x="9318267" y="73400"/>
            <a:ext cx="2743200" cy="291726"/>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Tree>
    <p:extLst>
      <p:ext uri="{BB962C8B-B14F-4D97-AF65-F5344CB8AC3E}">
        <p14:creationId xmlns:p14="http://schemas.microsoft.com/office/powerpoint/2010/main" val="1212315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48A87A34-81AB-432B-8DAE-1953F412C126}" type="datetimeFigureOut">
              <a:rPr lang="en-US" smtClean="0"/>
              <a:t>11/13/2020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04445125"/>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48A87A34-81AB-432B-8DAE-1953F412C126}" type="datetimeFigureOut">
              <a:rPr lang="en-US" smtClean="0"/>
              <a:t>11/13/2020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36178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2EF5DAB-AAAB-4335-A4C1-9712386841BC}" type="datetime1">
              <a:rPr lang="en-US" smtClean="0"/>
              <a:pPr/>
              <a:t>11/13/2020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4834644"/>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611976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353620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48A87A34-81AB-432B-8DAE-1953F412C126}" type="datetimeFigureOut">
              <a:rPr lang="en-US" smtClean="0"/>
              <a:t>11/13/2020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62922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8A87A34-81AB-432B-8DAE-1953F412C126}" type="datetimeFigureOut">
              <a:rPr lang="en-US" smtClean="0"/>
              <a:pPr/>
              <a:t>11/13/2020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2251197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505388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678678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image" Target="../media/image3.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5.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7.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ChangeArrowheads="1"/>
          </p:cNvSpPr>
          <p:nvPr userDrawn="1"/>
        </p:nvSpPr>
        <p:spPr bwMode="auto">
          <a:xfrm>
            <a:off x="0" y="0"/>
            <a:ext cx="12192000" cy="1295400"/>
          </a:xfrm>
          <a:prstGeom prst="rect">
            <a:avLst/>
          </a:prstGeom>
          <a:solidFill>
            <a:schemeClr val="tx1"/>
          </a:solidFill>
          <a:ln w="9525">
            <a:solidFill>
              <a:schemeClr val="tx1"/>
            </a:solidFill>
            <a:miter lim="800000"/>
            <a:headEnd/>
            <a:tailEnd/>
          </a:ln>
          <a:effectLst/>
        </p:spPr>
        <p:txBody>
          <a:bodyPr wrap="none" anchor="ctr"/>
          <a:lstStyle/>
          <a:p>
            <a:pPr algn="ctr"/>
            <a:endParaRPr lang="en-US" sz="1800">
              <a:solidFill>
                <a:srgbClr val="FFFFFF"/>
              </a:solidFill>
            </a:endParaRPr>
          </a:p>
        </p:txBody>
      </p:sp>
      <p:sp>
        <p:nvSpPr>
          <p:cNvPr id="49155" name="Rectangle 3"/>
          <p:cNvSpPr>
            <a:spLocks noGrp="1" noChangeArrowheads="1"/>
          </p:cNvSpPr>
          <p:nvPr>
            <p:ph type="title"/>
          </p:nvPr>
        </p:nvSpPr>
        <p:spPr bwMode="auto">
          <a:xfrm>
            <a:off x="1828800" y="304801"/>
            <a:ext cx="85344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7" name="Rectangle 5"/>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49158" name="Rectangle 6"/>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49159" name="Rectangle 7"/>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A38A555-F26F-45E6-8F16-1B339D90EBE8}" type="slidenum">
              <a:rPr lang="en-US">
                <a:solidFill>
                  <a:srgbClr val="FFFFFF"/>
                </a:solidFill>
              </a:rPr>
              <a:pPr/>
              <a:t>‹#›</a:t>
            </a:fld>
            <a:endParaRPr lang="en-US">
              <a:solidFill>
                <a:srgbClr val="FFFFFF"/>
              </a:solidFill>
            </a:endParaRPr>
          </a:p>
        </p:txBody>
      </p:sp>
      <p:sp>
        <p:nvSpPr>
          <p:cNvPr id="49160" name="Line 8"/>
          <p:cNvSpPr>
            <a:spLocks noChangeShapeType="1"/>
          </p:cNvSpPr>
          <p:nvPr userDrawn="1"/>
        </p:nvSpPr>
        <p:spPr bwMode="auto">
          <a:xfrm>
            <a:off x="0" y="1295400"/>
            <a:ext cx="12192000" cy="0"/>
          </a:xfrm>
          <a:prstGeom prst="line">
            <a:avLst/>
          </a:prstGeom>
          <a:noFill/>
          <a:ln w="12700">
            <a:solidFill>
              <a:srgbClr val="FFE701"/>
            </a:solidFill>
            <a:round/>
            <a:headEnd/>
            <a:tailEnd/>
          </a:ln>
          <a:effectLst/>
        </p:spPr>
        <p:txBody>
          <a:bodyPr/>
          <a:lstStyle/>
          <a:p>
            <a:endParaRPr lang="en-US" sz="1800">
              <a:solidFill>
                <a:srgbClr val="FFFFFF"/>
              </a:solidFill>
            </a:endParaRPr>
          </a:p>
        </p:txBody>
      </p:sp>
      <p:pic>
        <p:nvPicPr>
          <p:cNvPr id="49162" name="Picture 10" descr="UMHS-200-light"/>
          <p:cNvPicPr>
            <a:picLocks noChangeAspect="1" noChangeArrowheads="1"/>
          </p:cNvPicPr>
          <p:nvPr userDrawn="1"/>
        </p:nvPicPr>
        <p:blipFill>
          <a:blip r:embed="rId3" cstate="print"/>
          <a:stretch>
            <a:fillRect/>
          </a:stretch>
        </p:blipFill>
        <p:spPr bwMode="auto">
          <a:xfrm>
            <a:off x="42472" y="142878"/>
            <a:ext cx="1756559" cy="1014413"/>
          </a:xfrm>
          <a:prstGeom prst="rect">
            <a:avLst/>
          </a:prstGeom>
          <a:noFill/>
        </p:spPr>
      </p:pic>
      <p:pic>
        <p:nvPicPr>
          <p:cNvPr id="49163" name="Picture 11"/>
          <p:cNvPicPr>
            <a:picLocks noChangeAspect="1" noChangeArrowheads="1"/>
          </p:cNvPicPr>
          <p:nvPr userDrawn="1"/>
        </p:nvPicPr>
        <p:blipFill>
          <a:blip r:embed="rId4" cstate="print"/>
          <a:srcRect/>
          <a:stretch>
            <a:fillRect/>
          </a:stretch>
        </p:blipFill>
        <p:spPr bwMode="auto">
          <a:xfrm>
            <a:off x="10632019" y="82550"/>
            <a:ext cx="1272116" cy="1136650"/>
          </a:xfrm>
          <a:prstGeom prst="rect">
            <a:avLst/>
          </a:prstGeom>
          <a:noFill/>
        </p:spPr>
      </p:pic>
    </p:spTree>
    <p:extLst>
      <p:ext uri="{BB962C8B-B14F-4D97-AF65-F5344CB8AC3E}">
        <p14:creationId xmlns:p14="http://schemas.microsoft.com/office/powerpoint/2010/main" val="890436790"/>
      </p:ext>
    </p:extLst>
  </p:cSld>
  <p:clrMap bg1="dk2" tx1="lt1" bg2="dk1" tx2="lt2" accent1="accent1" accent2="accent2" accent3="accent3" accent4="accent4" accent5="accent5" accent6="accent6" hlink="hlink" folHlink="folHlink"/>
  <p:sldLayoutIdLst>
    <p:sldLayoutId id="2147483674" r:id="rId1"/>
  </p:sldLayoutIdLst>
  <p:txStyles>
    <p:titleStyle>
      <a:lvl1pPr algn="ctr" rtl="0" fontAlgn="base">
        <a:spcBef>
          <a:spcPct val="0"/>
        </a:spcBef>
        <a:spcAft>
          <a:spcPct val="0"/>
        </a:spcAft>
        <a:defRPr sz="3600">
          <a:solidFill>
            <a:srgbClr val="000000"/>
          </a:solidFill>
          <a:latin typeface="+mj-lt"/>
          <a:ea typeface="+mj-ea"/>
          <a:cs typeface="+mj-cs"/>
        </a:defRPr>
      </a:lvl1pPr>
      <a:lvl2pPr algn="ctr" rtl="0" fontAlgn="base">
        <a:spcBef>
          <a:spcPct val="0"/>
        </a:spcBef>
        <a:spcAft>
          <a:spcPct val="0"/>
        </a:spcAft>
        <a:defRPr sz="3600">
          <a:solidFill>
            <a:srgbClr val="000000"/>
          </a:solidFill>
          <a:latin typeface="Arial" charset="0"/>
          <a:cs typeface="Arial" charset="0"/>
        </a:defRPr>
      </a:lvl2pPr>
      <a:lvl3pPr algn="ctr" rtl="0" fontAlgn="base">
        <a:spcBef>
          <a:spcPct val="0"/>
        </a:spcBef>
        <a:spcAft>
          <a:spcPct val="0"/>
        </a:spcAft>
        <a:defRPr sz="3600">
          <a:solidFill>
            <a:srgbClr val="000000"/>
          </a:solidFill>
          <a:latin typeface="Arial" charset="0"/>
          <a:cs typeface="Arial" charset="0"/>
        </a:defRPr>
      </a:lvl3pPr>
      <a:lvl4pPr algn="ctr" rtl="0" fontAlgn="base">
        <a:spcBef>
          <a:spcPct val="0"/>
        </a:spcBef>
        <a:spcAft>
          <a:spcPct val="0"/>
        </a:spcAft>
        <a:defRPr sz="3600">
          <a:solidFill>
            <a:srgbClr val="000000"/>
          </a:solidFill>
          <a:latin typeface="Arial" charset="0"/>
          <a:cs typeface="Arial" charset="0"/>
        </a:defRPr>
      </a:lvl4pPr>
      <a:lvl5pPr algn="ctr" rtl="0" fontAlgn="base">
        <a:spcBef>
          <a:spcPct val="0"/>
        </a:spcBef>
        <a:spcAft>
          <a:spcPct val="0"/>
        </a:spcAft>
        <a:defRPr sz="3600">
          <a:solidFill>
            <a:srgbClr val="000000"/>
          </a:solidFill>
          <a:latin typeface="Arial" charset="0"/>
          <a:cs typeface="Arial" charset="0"/>
        </a:defRPr>
      </a:lvl5pPr>
      <a:lvl6pPr marL="457200" algn="ctr" rtl="0" fontAlgn="base">
        <a:spcBef>
          <a:spcPct val="0"/>
        </a:spcBef>
        <a:spcAft>
          <a:spcPct val="0"/>
        </a:spcAft>
        <a:defRPr sz="3600">
          <a:solidFill>
            <a:srgbClr val="000000"/>
          </a:solidFill>
          <a:latin typeface="Arial" charset="0"/>
          <a:cs typeface="Arial" charset="0"/>
        </a:defRPr>
      </a:lvl6pPr>
      <a:lvl7pPr marL="914400" algn="ctr" rtl="0" fontAlgn="base">
        <a:spcBef>
          <a:spcPct val="0"/>
        </a:spcBef>
        <a:spcAft>
          <a:spcPct val="0"/>
        </a:spcAft>
        <a:defRPr sz="3600">
          <a:solidFill>
            <a:srgbClr val="000000"/>
          </a:solidFill>
          <a:latin typeface="Arial" charset="0"/>
          <a:cs typeface="Arial" charset="0"/>
        </a:defRPr>
      </a:lvl7pPr>
      <a:lvl8pPr marL="1371600" algn="ctr" rtl="0" fontAlgn="base">
        <a:spcBef>
          <a:spcPct val="0"/>
        </a:spcBef>
        <a:spcAft>
          <a:spcPct val="0"/>
        </a:spcAft>
        <a:defRPr sz="3600">
          <a:solidFill>
            <a:srgbClr val="000000"/>
          </a:solidFill>
          <a:latin typeface="Arial" charset="0"/>
          <a:cs typeface="Arial" charset="0"/>
        </a:defRPr>
      </a:lvl8pPr>
      <a:lvl9pPr marL="1828800" algn="ctr" rtl="0" fontAlgn="base">
        <a:spcBef>
          <a:spcPct val="0"/>
        </a:spcBef>
        <a:spcAft>
          <a:spcPct val="0"/>
        </a:spcAft>
        <a:defRPr sz="3600">
          <a:solidFill>
            <a:srgbClr val="000000"/>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381318-961A-4BB0-AE3C-667AD8A1CCFC}" type="datetimeFigureOut">
              <a:rPr lang="en-US" smtClean="0"/>
              <a:pPr/>
              <a:t>11/13/2020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a:p>
        </p:txBody>
      </p:sp>
      <p:sp>
        <p:nvSpPr>
          <p:cNvPr id="7" name="Rectangle 6"/>
          <p:cNvSpPr/>
          <p:nvPr userDrawn="1"/>
        </p:nvSpPr>
        <p:spPr>
          <a:xfrm>
            <a:off x="0" y="6326307"/>
            <a:ext cx="12192000" cy="539236"/>
          </a:xfrm>
          <a:prstGeom prst="rect">
            <a:avLst/>
          </a:prstGeom>
          <a:solidFill>
            <a:srgbClr val="A52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326307"/>
            <a:ext cx="12192000" cy="539236"/>
          </a:xfrm>
          <a:prstGeom prst="rect">
            <a:avLst/>
          </a:prstGeom>
          <a:solidFill>
            <a:srgbClr val="3C8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7657107" y="6385574"/>
            <a:ext cx="4207019" cy="420702"/>
          </a:xfrm>
          <a:prstGeom prst="rect">
            <a:avLst/>
          </a:prstGeom>
        </p:spPr>
      </p:pic>
    </p:spTree>
    <p:extLst>
      <p:ext uri="{BB962C8B-B14F-4D97-AF65-F5344CB8AC3E}">
        <p14:creationId xmlns:p14="http://schemas.microsoft.com/office/powerpoint/2010/main" val="374530907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xStyles>
    <p:titleStyle>
      <a:lvl1pPr algn="l" defTabSz="914400" rtl="0" eaLnBrk="1" latinLnBrk="0" hangingPunct="1">
        <a:lnSpc>
          <a:spcPct val="90000"/>
        </a:lnSpc>
        <a:spcBef>
          <a:spcPct val="0"/>
        </a:spcBef>
        <a:buNone/>
        <a:defRPr sz="4400" kern="1200">
          <a:solidFill>
            <a:schemeClr val="tx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E044E-779A-41BF-B983-46726023B82A}" type="datetimeFigureOut">
              <a:rPr lang="en-US" smtClean="0"/>
              <a:t>11/13/2020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945A8-81AF-4EFA-86E1-92478093904D}" type="slidenum">
              <a:rPr lang="en-US" smtClean="0"/>
              <a:t>‹#›</a:t>
            </a:fld>
            <a:endParaRPr lang="en-US"/>
          </a:p>
        </p:txBody>
      </p:sp>
    </p:spTree>
    <p:extLst>
      <p:ext uri="{BB962C8B-B14F-4D97-AF65-F5344CB8AC3E}">
        <p14:creationId xmlns:p14="http://schemas.microsoft.com/office/powerpoint/2010/main" val="220888202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9CE47C-8FCE-40F6-A182-62D3C3B29C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3DF68-4250-464C-A810-812B9CD2EB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A6C4F-96CF-4EF0-ACD8-659C779A92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27455-19AE-4F27-9753-1D5973F81AE8}" type="datetimeFigureOut">
              <a:rPr lang="en-US" smtClean="0"/>
              <a:t>11/13/2020</a:t>
            </a:fld>
            <a:endParaRPr lang="en-US"/>
          </a:p>
        </p:txBody>
      </p:sp>
      <p:sp>
        <p:nvSpPr>
          <p:cNvPr id="5" name="Footer Placeholder 4">
            <a:extLst>
              <a:ext uri="{FF2B5EF4-FFF2-40B4-BE49-F238E27FC236}">
                <a16:creationId xmlns:a16="http://schemas.microsoft.com/office/drawing/2014/main" id="{C687694D-F004-4A84-8564-320E28B207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53A43A-1526-4F86-A975-909A1D28B9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E1A4E-FE89-4EBF-8A38-EDFE43EF9B2E}" type="slidenum">
              <a:rPr lang="en-US" smtClean="0"/>
              <a:t>‹#›</a:t>
            </a:fld>
            <a:endParaRPr lang="en-US"/>
          </a:p>
        </p:txBody>
      </p:sp>
    </p:spTree>
    <p:extLst>
      <p:ext uri="{BB962C8B-B14F-4D97-AF65-F5344CB8AC3E}">
        <p14:creationId xmlns:p14="http://schemas.microsoft.com/office/powerpoint/2010/main" val="165080184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EB29C-5C12-46C4-BB2F-6685E7E5B4C8}" type="datetimeFigureOut">
              <a:rPr lang="en-US" smtClean="0"/>
              <a:t>11/13/2020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5D994-0852-4F75-99F1-5016CE36A879}" type="slidenum">
              <a:rPr lang="en-US" smtClean="0"/>
              <a:pPr/>
              <a:t>‹#›</a:t>
            </a:fld>
            <a:endParaRPr lang="en-US"/>
          </a:p>
        </p:txBody>
      </p:sp>
      <p:pic>
        <p:nvPicPr>
          <p:cNvPr id="7" name="Picture 6">
            <a:extLst>
              <a:ext uri="{FF2B5EF4-FFF2-40B4-BE49-F238E27FC236}">
                <a16:creationId xmlns:a16="http://schemas.microsoft.com/office/drawing/2014/main" id="{FE4E29B4-4437-4068-8AE3-B040B956F944}"/>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Tree>
    <p:extLst>
      <p:ext uri="{BB962C8B-B14F-4D97-AF65-F5344CB8AC3E}">
        <p14:creationId xmlns:p14="http://schemas.microsoft.com/office/powerpoint/2010/main" val="6134597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CD052B-82BE-477F-A31A-4F2E15D61F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DC1463-205C-47FA-8216-AC919A810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0ABEC-19BC-42DF-A889-FE645A352B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24C1F-2B58-4993-8262-62827DD5DDA6}" type="datetimeFigureOut">
              <a:rPr lang="en-US" smtClean="0"/>
              <a:t>11/13/2020</a:t>
            </a:fld>
            <a:endParaRPr lang="en-US"/>
          </a:p>
        </p:txBody>
      </p:sp>
      <p:sp>
        <p:nvSpPr>
          <p:cNvPr id="5" name="Footer Placeholder 4">
            <a:extLst>
              <a:ext uri="{FF2B5EF4-FFF2-40B4-BE49-F238E27FC236}">
                <a16:creationId xmlns:a16="http://schemas.microsoft.com/office/drawing/2014/main" id="{37659018-325F-4F49-B868-6C329B911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FC4C25-53F6-4FC3-BAB2-09B489620A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A9147-A16E-4566-9585-CAA911F8AABD}" type="slidenum">
              <a:rPr lang="en-US" smtClean="0"/>
              <a:t>‹#›</a:t>
            </a:fld>
            <a:endParaRPr lang="en-US"/>
          </a:p>
        </p:txBody>
      </p:sp>
    </p:spTree>
    <p:extLst>
      <p:ext uri="{BB962C8B-B14F-4D97-AF65-F5344CB8AC3E}">
        <p14:creationId xmlns:p14="http://schemas.microsoft.com/office/powerpoint/2010/main" val="352638081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0" name="Straight Connector 19"/>
          <p:cNvCxnSpPr>
            <a:cxnSpLocks/>
            <a:endCxn id="28" idx="2"/>
          </p:cNvCxnSpPr>
          <p:nvPr/>
        </p:nvCxnSpPr>
        <p:spPr>
          <a:xfrm>
            <a:off x="10468993" y="-8467"/>
            <a:ext cx="626949" cy="686646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H="1">
            <a:off x="9762067" y="3681413"/>
            <a:ext cx="2426758" cy="3268133"/>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10380133" y="-8467"/>
            <a:ext cx="180869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10635178" y="-8467"/>
            <a:ext cx="1556821"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10231558" y="3048000"/>
            <a:ext cx="1960442"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10472166" y="-8467"/>
            <a:ext cx="1716660"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1412930" y="-8467"/>
            <a:ext cx="7758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1437149" y="-8467"/>
            <a:ext cx="75167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1095942" y="3589867"/>
            <a:ext cx="1092883"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81163" y="2764366"/>
            <a:ext cx="8596668" cy="13208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377566251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2EF5DAB-AAAB-4335-A4C1-9712386841BC}" type="datetime1">
              <a:rPr lang="en-US" smtClean="0"/>
              <a:pPr/>
              <a:t>11/13/2020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39395018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0456" y="944548"/>
            <a:ext cx="10991087" cy="6272783"/>
          </a:xfrm>
        </p:spPr>
        <p:txBody>
          <a:bodyPr>
            <a:normAutofit fontScale="90000"/>
          </a:bodyPr>
          <a:lstStyle/>
          <a:p>
            <a:pPr algn="ctr"/>
            <a:r>
              <a:rPr lang="en-US" sz="5400" dirty="0">
                <a:latin typeface="+mn-lt"/>
                <a:ea typeface="Arial" charset="0"/>
                <a:cs typeface="Arial"/>
              </a:rPr>
              <a:t>Pediatrics 2025:</a:t>
            </a:r>
            <a:br>
              <a:rPr lang="en-US" sz="5400" dirty="0">
                <a:latin typeface="+mn-lt"/>
                <a:ea typeface="Arial" charset="0"/>
                <a:cs typeface="Arial" charset="0"/>
              </a:rPr>
            </a:br>
            <a:r>
              <a:rPr lang="en-US" sz="5400" dirty="0">
                <a:latin typeface="+mn-lt"/>
                <a:ea typeface="Arial" charset="0"/>
                <a:cs typeface="Arial"/>
              </a:rPr>
              <a:t>The AMSPDC Workforce Initiative</a:t>
            </a:r>
            <a:br>
              <a:rPr lang="en-US" sz="5400" dirty="0">
                <a:latin typeface="+mn-lt"/>
                <a:ea typeface="Arial" charset="0"/>
                <a:cs typeface="Arial" charset="0"/>
              </a:rPr>
            </a:br>
            <a:br>
              <a:rPr lang="en-US" sz="5400" dirty="0">
                <a:latin typeface="+mn-lt"/>
                <a:ea typeface="Arial" charset="0"/>
                <a:cs typeface="Arial" charset="0"/>
              </a:rPr>
            </a:br>
            <a:r>
              <a:rPr lang="en-US" sz="5400" dirty="0">
                <a:latin typeface="+mn-lt"/>
                <a:ea typeface="Arial" charset="0"/>
                <a:cs typeface="Arial"/>
              </a:rPr>
              <a:t>October 23, 2020</a:t>
            </a:r>
            <a:br>
              <a:rPr lang="en-US" sz="5400" dirty="0">
                <a:latin typeface="+mn-lt"/>
                <a:ea typeface="Arial" charset="0"/>
                <a:cs typeface="Arial" charset="0"/>
              </a:rPr>
            </a:br>
            <a:r>
              <a:rPr lang="en-US" sz="5400" dirty="0">
                <a:latin typeface="+mn-lt"/>
                <a:ea typeface="Arial" charset="0"/>
                <a:cs typeface="Arial"/>
              </a:rPr>
              <a:t>1:30pm – 5:30pm ET</a:t>
            </a:r>
            <a:br>
              <a:rPr lang="en-US" sz="5400" dirty="0">
                <a:latin typeface="+mn-lt"/>
                <a:ea typeface="Arial" charset="0"/>
                <a:cs typeface="Arial" charset="0"/>
              </a:rPr>
            </a:br>
            <a:r>
              <a:rPr lang="en-US" sz="5400" dirty="0">
                <a:latin typeface="+mn-lt"/>
                <a:ea typeface="Arial" charset="0"/>
                <a:cs typeface="Arial"/>
              </a:rPr>
              <a:t>Summit # 2</a:t>
            </a:r>
            <a:br>
              <a:rPr lang="en-US" sz="5400" dirty="0">
                <a:latin typeface="+mn-lt"/>
                <a:ea typeface="Arial" charset="0"/>
                <a:cs typeface="Arial" charset="0"/>
              </a:rPr>
            </a:br>
            <a:br>
              <a:rPr lang="en-US" sz="5400" dirty="0">
                <a:latin typeface="+mn-lt"/>
                <a:ea typeface="Arial" charset="0"/>
                <a:cs typeface="Arial" charset="0"/>
              </a:rPr>
            </a:br>
            <a:br>
              <a:rPr lang="en-US" sz="5400" dirty="0">
                <a:latin typeface="+mn-lt"/>
                <a:ea typeface="Arial" charset="0"/>
                <a:cs typeface="Arial" charset="0"/>
              </a:rPr>
            </a:br>
            <a:br>
              <a:rPr lang="en-US" sz="5400" dirty="0">
                <a:latin typeface="+mn-lt"/>
                <a:ea typeface="Arial" charset="0"/>
                <a:cs typeface="Arial" charset="0"/>
              </a:rPr>
            </a:br>
            <a:endParaRPr lang="en-US" sz="5400">
              <a:latin typeface="+mn-lt"/>
              <a:ea typeface="Arial" charset="0"/>
              <a:cs typeface="Arial" charset="0"/>
            </a:endParaRPr>
          </a:p>
        </p:txBody>
      </p:sp>
      <p:pic>
        <p:nvPicPr>
          <p:cNvPr id="7" name="Picture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892" y="5223346"/>
            <a:ext cx="1447800" cy="1540561"/>
          </a:xfrm>
          <a:prstGeom prst="rect">
            <a:avLst/>
          </a:prstGeom>
          <a:noFill/>
          <a:ln>
            <a:noFill/>
          </a:ln>
        </p:spPr>
      </p:pic>
      <p:pic>
        <p:nvPicPr>
          <p:cNvPr id="1028" name="Picture 4" descr="Twitter Logo transparent PNG - StickPNG">
            <a:extLst>
              <a:ext uri="{FF2B5EF4-FFF2-40B4-BE49-F238E27FC236}">
                <a16:creationId xmlns:a16="http://schemas.microsoft.com/office/drawing/2014/main" id="{38654B66-DDB2-4595-AE11-5DCA47AC0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9821" y="5094417"/>
            <a:ext cx="1178476" cy="9931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9E6C18-978D-444B-8DD5-C793AD03C5A5}"/>
              </a:ext>
            </a:extLst>
          </p:cNvPr>
          <p:cNvSpPr txBox="1"/>
          <p:nvPr/>
        </p:nvSpPr>
        <p:spPr>
          <a:xfrm>
            <a:off x="9570876" y="5913452"/>
            <a:ext cx="269385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95959"/>
                </a:solidFill>
                <a:effectLst/>
                <a:uLnTx/>
                <a:uFillTx/>
                <a:latin typeface="Franklin Gothic Book"/>
                <a:ea typeface="+mn-ea"/>
                <a:cs typeface="+mn-cs"/>
              </a:rPr>
              <a:t>@AMSPDC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95959"/>
                </a:solidFill>
                <a:effectLst/>
                <a:uLnTx/>
                <a:uFillTx/>
                <a:latin typeface="Franklin Gothic Book"/>
                <a:ea typeface="+mn-ea"/>
                <a:cs typeface="+mn-cs"/>
              </a:rPr>
              <a:t>#Peds2025Workforce</a:t>
            </a:r>
          </a:p>
        </p:txBody>
      </p:sp>
      <p:pic>
        <p:nvPicPr>
          <p:cNvPr id="3" name="audio_db55c33547">
            <a:hlinkClick r:id="" action="ppaction://media"/>
            <a:extLst>
              <a:ext uri="{FF2B5EF4-FFF2-40B4-BE49-F238E27FC236}">
                <a16:creationId xmlns:a16="http://schemas.microsoft.com/office/drawing/2014/main" id="{688A242C-71BA-4629-8DD3-A1C864AF42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2010" y="3978716"/>
            <a:ext cx="487363" cy="487363"/>
          </a:xfrm>
          <a:prstGeom prst="rect">
            <a:avLst/>
          </a:prstGeom>
        </p:spPr>
      </p:pic>
    </p:spTree>
    <p:extLst>
      <p:ext uri="{BB962C8B-B14F-4D97-AF65-F5344CB8AC3E}">
        <p14:creationId xmlns:p14="http://schemas.microsoft.com/office/powerpoint/2010/main" val="1334785003"/>
      </p:ext>
    </p:extLst>
  </p:cSld>
  <p:clrMapOvr>
    <a:masterClrMapping/>
  </p:clrMapOvr>
  <mc:AlternateContent xmlns:mc="http://schemas.openxmlformats.org/markup-compatibility/2006">
    <mc:Choice xmlns:p14="http://schemas.microsoft.com/office/powerpoint/2010/main" Requires="p14">
      <p:transition spd="slow" p14:dur="300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2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419422"/>
            <a:ext cx="8596668" cy="1320800"/>
          </a:xfrm>
        </p:spPr>
        <p:txBody>
          <a:bodyPr>
            <a:normAutofit/>
          </a:bodyPr>
          <a:lstStyle/>
          <a:p>
            <a:pPr algn="ctr"/>
            <a:r>
              <a:rPr lang="en-US" sz="4000"/>
              <a:t>Domain 1a</a:t>
            </a:r>
          </a:p>
        </p:txBody>
      </p:sp>
      <p:graphicFrame>
        <p:nvGraphicFramePr>
          <p:cNvPr id="5" name="Diagram 4"/>
          <p:cNvGraphicFramePr/>
          <p:nvPr/>
        </p:nvGraphicFramePr>
        <p:xfrm>
          <a:off x="-122614" y="1939438"/>
          <a:ext cx="5955864" cy="3100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2"/>
          <p:cNvSpPr>
            <a:spLocks noGrp="1"/>
          </p:cNvSpPr>
          <p:nvPr>
            <p:ph idx="1"/>
          </p:nvPr>
        </p:nvSpPr>
        <p:spPr>
          <a:xfrm>
            <a:off x="5591503" y="1187673"/>
            <a:ext cx="5759669" cy="4965378"/>
          </a:xfrm>
        </p:spPr>
        <p:txBody>
          <a:bodyPr/>
          <a:lstStyle/>
          <a:p>
            <a:pPr fontAlgn="base">
              <a:spcBef>
                <a:spcPts val="0"/>
              </a:spcBef>
            </a:pPr>
            <a:r>
              <a:rPr lang="en-US" sz="1600"/>
              <a:t>Parents, Children, Adolescents (diverse)</a:t>
            </a:r>
          </a:p>
          <a:p>
            <a:pPr fontAlgn="base">
              <a:spcBef>
                <a:spcPts val="0"/>
              </a:spcBef>
            </a:pPr>
            <a:r>
              <a:rPr lang="en-US" sz="1600"/>
              <a:t>Community Organizations</a:t>
            </a:r>
          </a:p>
          <a:p>
            <a:pPr fontAlgn="base">
              <a:spcBef>
                <a:spcPts val="0"/>
              </a:spcBef>
            </a:pPr>
            <a:r>
              <a:rPr lang="en-US" sz="1600"/>
              <a:t>Learners (allopathic and osteopathic medical students, residents, fellows with diverse backgrounds and interests)</a:t>
            </a:r>
          </a:p>
          <a:p>
            <a:pPr fontAlgn="base">
              <a:spcBef>
                <a:spcPts val="0"/>
              </a:spcBef>
            </a:pPr>
            <a:r>
              <a:rPr lang="en-US" sz="1600"/>
              <a:t>MPPDA</a:t>
            </a:r>
          </a:p>
          <a:p>
            <a:pPr fontAlgn="base">
              <a:spcBef>
                <a:spcPts val="0"/>
              </a:spcBef>
            </a:pPr>
            <a:r>
              <a:rPr lang="en-US" sz="1600"/>
              <a:t>ACGME</a:t>
            </a:r>
          </a:p>
          <a:p>
            <a:pPr fontAlgn="base">
              <a:spcBef>
                <a:spcPts val="0"/>
              </a:spcBef>
            </a:pPr>
            <a:r>
              <a:rPr lang="en-US" sz="1600"/>
              <a:t>ABP</a:t>
            </a:r>
          </a:p>
          <a:p>
            <a:pPr fontAlgn="base">
              <a:spcBef>
                <a:spcPts val="0"/>
              </a:spcBef>
            </a:pPr>
            <a:r>
              <a:rPr lang="en-US" sz="1600"/>
              <a:t>AAP</a:t>
            </a:r>
          </a:p>
          <a:p>
            <a:pPr fontAlgn="base">
              <a:spcBef>
                <a:spcPts val="0"/>
              </a:spcBef>
            </a:pPr>
            <a:r>
              <a:rPr lang="en-US" sz="1600"/>
              <a:t>COMSEP</a:t>
            </a:r>
          </a:p>
          <a:p>
            <a:pPr fontAlgn="base">
              <a:spcBef>
                <a:spcPts val="0"/>
              </a:spcBef>
            </a:pPr>
            <a:r>
              <a:rPr lang="en-US" sz="1600"/>
              <a:t>AACOM</a:t>
            </a:r>
          </a:p>
          <a:p>
            <a:pPr fontAlgn="base">
              <a:spcBef>
                <a:spcPts val="0"/>
              </a:spcBef>
            </a:pPr>
            <a:r>
              <a:rPr lang="en-US" sz="1600" err="1"/>
              <a:t>CoPS</a:t>
            </a:r>
            <a:r>
              <a:rPr lang="en-US" sz="1600"/>
              <a:t> </a:t>
            </a:r>
          </a:p>
          <a:p>
            <a:pPr fontAlgn="base">
              <a:spcBef>
                <a:spcPts val="0"/>
              </a:spcBef>
            </a:pPr>
            <a:r>
              <a:rPr lang="en-US" sz="1600"/>
              <a:t>Physician Scientist Group</a:t>
            </a:r>
          </a:p>
          <a:p>
            <a:pPr fontAlgn="base">
              <a:spcBef>
                <a:spcPts val="0"/>
              </a:spcBef>
            </a:pPr>
            <a:r>
              <a:rPr lang="en-US" sz="1600"/>
              <a:t>AMSPDC</a:t>
            </a:r>
          </a:p>
          <a:p>
            <a:pPr fontAlgn="base">
              <a:spcBef>
                <a:spcPts val="0"/>
              </a:spcBef>
            </a:pPr>
            <a:r>
              <a:rPr lang="en-US" sz="1600"/>
              <a:t>APA</a:t>
            </a:r>
          </a:p>
          <a:p>
            <a:pPr fontAlgn="base">
              <a:spcBef>
                <a:spcPts val="0"/>
              </a:spcBef>
            </a:pPr>
            <a:r>
              <a:rPr lang="en-US" sz="1600"/>
              <a:t>Insurance Companies</a:t>
            </a:r>
          </a:p>
          <a:p>
            <a:pPr fontAlgn="base">
              <a:spcBef>
                <a:spcPts val="0"/>
              </a:spcBef>
            </a:pPr>
            <a:r>
              <a:rPr lang="en-US" sz="1600"/>
              <a:t>CHA</a:t>
            </a:r>
          </a:p>
          <a:p>
            <a:pPr fontAlgn="base">
              <a:spcBef>
                <a:spcPts val="0"/>
              </a:spcBef>
            </a:pPr>
            <a:r>
              <a:rPr lang="en-US" sz="1600"/>
              <a:t>Community Pediatricians and Med/</a:t>
            </a:r>
            <a:r>
              <a:rPr lang="en-US" sz="1600" err="1"/>
              <a:t>Peds</a:t>
            </a:r>
            <a:r>
              <a:rPr lang="en-US" sz="1600"/>
              <a:t> </a:t>
            </a:r>
          </a:p>
          <a:p>
            <a:pPr fontAlgn="base">
              <a:spcBef>
                <a:spcPts val="0"/>
              </a:spcBef>
            </a:pPr>
            <a:r>
              <a:rPr lang="en-US" sz="1600"/>
              <a:t>Family Medicine Physicians</a:t>
            </a:r>
          </a:p>
          <a:p>
            <a:pPr fontAlgn="base">
              <a:spcBef>
                <a:spcPts val="0"/>
              </a:spcBef>
            </a:pPr>
            <a:r>
              <a:rPr lang="en-US" sz="1600"/>
              <a:t>Nurse Practitioners/APPs</a:t>
            </a:r>
          </a:p>
          <a:p>
            <a:pPr fontAlgn="base">
              <a:spcBef>
                <a:spcPts val="0"/>
              </a:spcBef>
            </a:pPr>
            <a:r>
              <a:rPr lang="en-US" sz="1600"/>
              <a:t>Experts from other industries (e.g., airlines)</a:t>
            </a:r>
          </a:p>
          <a:p>
            <a:pPr marL="0" indent="0">
              <a:buNone/>
            </a:pPr>
            <a:endParaRPr lang="en-US" sz="2400"/>
          </a:p>
          <a:p>
            <a:endParaRPr lang="en-US" sz="2400" i="1"/>
          </a:p>
        </p:txBody>
      </p:sp>
    </p:spTree>
    <p:extLst>
      <p:ext uri="{BB962C8B-B14F-4D97-AF65-F5344CB8AC3E}">
        <p14:creationId xmlns:p14="http://schemas.microsoft.com/office/powerpoint/2010/main" val="2648210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419422"/>
            <a:ext cx="8596668" cy="1320800"/>
          </a:xfrm>
        </p:spPr>
        <p:txBody>
          <a:bodyPr>
            <a:normAutofit/>
          </a:bodyPr>
          <a:lstStyle/>
          <a:p>
            <a:pPr algn="ctr"/>
            <a:r>
              <a:rPr lang="en-US" sz="4000"/>
              <a:t>One Example </a:t>
            </a:r>
            <a:br>
              <a:rPr lang="en-US" sz="4000"/>
            </a:br>
            <a:r>
              <a:rPr lang="en-US" sz="4000"/>
              <a:t>of Needs Assessment</a:t>
            </a:r>
          </a:p>
        </p:txBody>
      </p:sp>
      <p:sp>
        <p:nvSpPr>
          <p:cNvPr id="3" name="Content Placeholder 2"/>
          <p:cNvSpPr>
            <a:spLocks noGrp="1"/>
          </p:cNvSpPr>
          <p:nvPr>
            <p:ph idx="1"/>
          </p:nvPr>
        </p:nvSpPr>
        <p:spPr>
          <a:xfrm>
            <a:off x="1770303" y="1912460"/>
            <a:ext cx="8433447" cy="4549975"/>
          </a:xfrm>
        </p:spPr>
        <p:txBody>
          <a:bodyPr/>
          <a:lstStyle/>
          <a:p>
            <a:r>
              <a:rPr lang="en-US" sz="2400" err="1"/>
              <a:t>CoPS</a:t>
            </a:r>
            <a:r>
              <a:rPr lang="en-US" sz="2400"/>
              <a:t> Subspecialists Perspectives’ on (pediatric) Training (SPOT) Action Team </a:t>
            </a:r>
          </a:p>
          <a:p>
            <a:r>
              <a:rPr lang="en-US" sz="2400"/>
              <a:t>Creating a survey for all subspecialties:</a:t>
            </a:r>
          </a:p>
          <a:p>
            <a:pPr lvl="1"/>
            <a:r>
              <a:rPr lang="en-US" sz="2400"/>
              <a:t>For residents not going into your subspecialty: </a:t>
            </a:r>
          </a:p>
          <a:p>
            <a:pPr lvl="2"/>
            <a:r>
              <a:rPr lang="en-US" sz="2400"/>
              <a:t>What are the 5 consults you get that you think general pediatricians/other subspecialists should be able to handle?</a:t>
            </a:r>
          </a:p>
          <a:p>
            <a:pPr lvl="1"/>
            <a:r>
              <a:rPr lang="en-US" sz="2400"/>
              <a:t>For residents going into your subspecialty:</a:t>
            </a:r>
          </a:p>
          <a:p>
            <a:pPr lvl="2"/>
            <a:r>
              <a:rPr lang="en-US" sz="2400"/>
              <a:t>What you want residents to know when entering your fellowship?</a:t>
            </a:r>
          </a:p>
        </p:txBody>
      </p:sp>
    </p:spTree>
    <p:extLst>
      <p:ext uri="{BB962C8B-B14F-4D97-AF65-F5344CB8AC3E}">
        <p14:creationId xmlns:p14="http://schemas.microsoft.com/office/powerpoint/2010/main" val="3300702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419422"/>
            <a:ext cx="8596668" cy="1320800"/>
          </a:xfrm>
        </p:spPr>
        <p:txBody>
          <a:bodyPr>
            <a:normAutofit/>
          </a:bodyPr>
          <a:lstStyle/>
          <a:p>
            <a:pPr algn="ctr"/>
            <a:r>
              <a:rPr lang="en-US" sz="4000"/>
              <a:t>Additional Needs Assessment            for Domain 1a</a:t>
            </a:r>
          </a:p>
        </p:txBody>
      </p:sp>
      <p:sp>
        <p:nvSpPr>
          <p:cNvPr id="3" name="Content Placeholder 2"/>
          <p:cNvSpPr>
            <a:spLocks noGrp="1"/>
          </p:cNvSpPr>
          <p:nvPr>
            <p:ph idx="1"/>
          </p:nvPr>
        </p:nvSpPr>
        <p:spPr>
          <a:xfrm>
            <a:off x="1770303" y="1765316"/>
            <a:ext cx="8433447" cy="4549975"/>
          </a:xfrm>
        </p:spPr>
        <p:txBody>
          <a:bodyPr/>
          <a:lstStyle/>
          <a:p>
            <a:r>
              <a:rPr lang="en-US" sz="2000"/>
              <a:t>Identify likely model(s) of care (Domain 2)</a:t>
            </a:r>
          </a:p>
          <a:p>
            <a:r>
              <a:rPr lang="en-US" sz="2000"/>
              <a:t>Explore when residents make decisions on gen </a:t>
            </a:r>
            <a:r>
              <a:rPr lang="en-US" sz="2000" err="1"/>
              <a:t>peds</a:t>
            </a:r>
            <a:r>
              <a:rPr lang="en-US" sz="2000"/>
              <a:t> vs. subspecialty</a:t>
            </a:r>
          </a:p>
          <a:p>
            <a:r>
              <a:rPr lang="en-US" sz="2000"/>
              <a:t>Explore other training models</a:t>
            </a:r>
          </a:p>
          <a:p>
            <a:pPr lvl="1"/>
            <a:r>
              <a:rPr lang="en-US" sz="2000"/>
              <a:t>Look at other training (Child Neuro, Accelerated Research Pathway)</a:t>
            </a:r>
          </a:p>
          <a:p>
            <a:r>
              <a:rPr lang="en-US" sz="2000"/>
              <a:t>Explore 3 tracks (what would they look like? When residents differentiate?)</a:t>
            </a:r>
          </a:p>
          <a:p>
            <a:pPr lvl="1"/>
            <a:r>
              <a:rPr lang="en-US" sz="2000"/>
              <a:t>Ambulatory gen </a:t>
            </a:r>
            <a:r>
              <a:rPr lang="en-US" sz="2000" err="1"/>
              <a:t>peds</a:t>
            </a:r>
            <a:endParaRPr lang="en-US" sz="2000"/>
          </a:p>
          <a:p>
            <a:pPr lvl="1"/>
            <a:r>
              <a:rPr lang="en-US" sz="2000"/>
              <a:t>Acute care specialties (PHM/PCCM/NICU/PEM)</a:t>
            </a:r>
          </a:p>
          <a:p>
            <a:pPr lvl="1"/>
            <a:r>
              <a:rPr lang="en-US" sz="2000"/>
              <a:t>Organ based specialties</a:t>
            </a:r>
          </a:p>
          <a:p>
            <a:r>
              <a:rPr lang="en-US" sz="2000"/>
              <a:t>Explore how Individualized Curricula are currently used</a:t>
            </a:r>
          </a:p>
        </p:txBody>
      </p:sp>
    </p:spTree>
    <p:extLst>
      <p:ext uri="{BB962C8B-B14F-4D97-AF65-F5344CB8AC3E}">
        <p14:creationId xmlns:p14="http://schemas.microsoft.com/office/powerpoint/2010/main" val="157828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419422"/>
            <a:ext cx="8596668" cy="1320800"/>
          </a:xfrm>
        </p:spPr>
        <p:txBody>
          <a:bodyPr>
            <a:normAutofit/>
          </a:bodyPr>
          <a:lstStyle/>
          <a:p>
            <a:pPr algn="ctr"/>
            <a:r>
              <a:rPr lang="en-US" sz="4000"/>
              <a:t>Additional Needs Assessment            for Domain 1a</a:t>
            </a:r>
          </a:p>
        </p:txBody>
      </p:sp>
      <p:sp>
        <p:nvSpPr>
          <p:cNvPr id="3" name="Content Placeholder 2"/>
          <p:cNvSpPr>
            <a:spLocks noGrp="1"/>
          </p:cNvSpPr>
          <p:nvPr>
            <p:ph idx="1"/>
          </p:nvPr>
        </p:nvSpPr>
        <p:spPr>
          <a:xfrm>
            <a:off x="1770303" y="1765316"/>
            <a:ext cx="8433447" cy="4549975"/>
          </a:xfrm>
        </p:spPr>
        <p:txBody>
          <a:bodyPr/>
          <a:lstStyle/>
          <a:p>
            <a:r>
              <a:rPr lang="en-US" sz="2000"/>
              <a:t>Funding models for UME/GME</a:t>
            </a:r>
          </a:p>
          <a:p>
            <a:r>
              <a:rPr lang="en-US" sz="2000"/>
              <a:t>Create evaluation metrics that capture patient outcomes (and routinely collect it) </a:t>
            </a:r>
          </a:p>
        </p:txBody>
      </p:sp>
    </p:spTree>
    <p:extLst>
      <p:ext uri="{BB962C8B-B14F-4D97-AF65-F5344CB8AC3E}">
        <p14:creationId xmlns:p14="http://schemas.microsoft.com/office/powerpoint/2010/main" val="102071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419422"/>
            <a:ext cx="8596668" cy="1320800"/>
          </a:xfrm>
        </p:spPr>
        <p:txBody>
          <a:bodyPr>
            <a:normAutofit/>
          </a:bodyPr>
          <a:lstStyle/>
          <a:p>
            <a:pPr algn="ctr"/>
            <a:r>
              <a:rPr lang="en-US" sz="4000"/>
              <a:t>Domain 1b</a:t>
            </a:r>
          </a:p>
        </p:txBody>
      </p:sp>
      <p:sp>
        <p:nvSpPr>
          <p:cNvPr id="3" name="Content Placeholder 2"/>
          <p:cNvSpPr>
            <a:spLocks noGrp="1"/>
          </p:cNvSpPr>
          <p:nvPr>
            <p:ph idx="1"/>
          </p:nvPr>
        </p:nvSpPr>
        <p:spPr>
          <a:xfrm>
            <a:off x="729779" y="1593077"/>
            <a:ext cx="10074855" cy="4965378"/>
          </a:xfrm>
        </p:spPr>
        <p:txBody>
          <a:bodyPr/>
          <a:lstStyle/>
          <a:p>
            <a:pPr marL="0" indent="0">
              <a:buNone/>
            </a:pPr>
            <a:r>
              <a:rPr lang="en-US" sz="2800" i="1"/>
              <a:t>Advocacy</a:t>
            </a:r>
            <a:r>
              <a:rPr lang="en-US" sz="2800"/>
              <a:t>: Engage our regulatory agencies (ACGME, LCME, AACOM) in order to drive change in our educational requirements.</a:t>
            </a:r>
            <a:endParaRPr lang="en-US" sz="2800" i="1"/>
          </a:p>
        </p:txBody>
      </p:sp>
    </p:spTree>
    <p:extLst>
      <p:ext uri="{BB962C8B-B14F-4D97-AF65-F5344CB8AC3E}">
        <p14:creationId xmlns:p14="http://schemas.microsoft.com/office/powerpoint/2010/main" val="441327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419422"/>
            <a:ext cx="8596668" cy="1320800"/>
          </a:xfrm>
        </p:spPr>
        <p:txBody>
          <a:bodyPr>
            <a:normAutofit/>
          </a:bodyPr>
          <a:lstStyle/>
          <a:p>
            <a:pPr algn="ctr"/>
            <a:r>
              <a:rPr lang="en-US" sz="4000"/>
              <a:t>Domain 1c</a:t>
            </a:r>
          </a:p>
        </p:txBody>
      </p:sp>
      <p:sp>
        <p:nvSpPr>
          <p:cNvPr id="3" name="Content Placeholder 2"/>
          <p:cNvSpPr>
            <a:spLocks noGrp="1"/>
          </p:cNvSpPr>
          <p:nvPr>
            <p:ph idx="1"/>
          </p:nvPr>
        </p:nvSpPr>
        <p:spPr>
          <a:xfrm>
            <a:off x="729779" y="1593077"/>
            <a:ext cx="10074855" cy="4965378"/>
          </a:xfrm>
        </p:spPr>
        <p:txBody>
          <a:bodyPr/>
          <a:lstStyle/>
          <a:p>
            <a:pPr marL="0" indent="0">
              <a:buNone/>
            </a:pPr>
            <a:r>
              <a:rPr lang="en-US" sz="2800" i="1"/>
              <a:t>Subspecialty Exposure: Explore approaches to increase subspecialty exposure early in training (especially in undersubscribed subspecialties), e.g. via models for sharing subspecialty experiences across training programs at different institutions and via increasing interactions between residents and subspecialty fellows.</a:t>
            </a:r>
          </a:p>
          <a:p>
            <a:pPr marL="0" indent="0">
              <a:buNone/>
            </a:pPr>
            <a:endParaRPr lang="en-US" sz="2800" i="1"/>
          </a:p>
          <a:p>
            <a:pPr marL="0" indent="0">
              <a:buNone/>
            </a:pPr>
            <a:endParaRPr lang="en-US" sz="2800" i="1"/>
          </a:p>
          <a:p>
            <a:pPr marL="0" indent="0">
              <a:buNone/>
            </a:pPr>
            <a:endParaRPr lang="en-US" sz="2800" i="1"/>
          </a:p>
          <a:p>
            <a:pPr marL="0" indent="0">
              <a:buNone/>
            </a:pPr>
            <a:r>
              <a:rPr lang="en-US" sz="2800" i="1"/>
              <a:t>*Significant overlap between Domains 1c, 1d and 4c, 4d</a:t>
            </a:r>
          </a:p>
        </p:txBody>
      </p:sp>
    </p:spTree>
    <p:extLst>
      <p:ext uri="{BB962C8B-B14F-4D97-AF65-F5344CB8AC3E}">
        <p14:creationId xmlns:p14="http://schemas.microsoft.com/office/powerpoint/2010/main" val="3617139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5668" y="1989246"/>
            <a:ext cx="8433447" cy="4549975"/>
          </a:xfrm>
        </p:spPr>
        <p:txBody>
          <a:bodyPr/>
          <a:lstStyle/>
          <a:p>
            <a:pPr fontAlgn="base"/>
            <a:r>
              <a:rPr lang="en-US" sz="2200"/>
              <a:t>Need to define which subspecialties really are undersubscribed compared with national patient needs of practicing providers (not needs in terms of fellowship spots) (Domain 2)</a:t>
            </a:r>
          </a:p>
          <a:p>
            <a:pPr fontAlgn="base"/>
            <a:r>
              <a:rPr lang="en-US" sz="2200"/>
              <a:t>How do we create a sustainable system of # of fellows and # of providers long-term? (Domain 2)</a:t>
            </a:r>
          </a:p>
          <a:p>
            <a:pPr fontAlgn="base"/>
            <a:r>
              <a:rPr lang="en-US" sz="2200"/>
              <a:t>More current data re: </a:t>
            </a:r>
          </a:p>
          <a:p>
            <a:pPr lvl="1" fontAlgn="base"/>
            <a:r>
              <a:rPr lang="en-US" sz="2000"/>
              <a:t>When do people make decisions on subspecialty choice (premed? medical school? Early residency?)</a:t>
            </a:r>
          </a:p>
          <a:p>
            <a:pPr lvl="1" fontAlgn="base"/>
            <a:r>
              <a:rPr lang="en-US" sz="2000"/>
              <a:t>How do people make decisions on subspecialty choice (premed? medical school? Early residency?)</a:t>
            </a:r>
          </a:p>
          <a:p>
            <a:pPr fontAlgn="base"/>
            <a:endParaRPr lang="en-US"/>
          </a:p>
        </p:txBody>
      </p:sp>
      <p:sp>
        <p:nvSpPr>
          <p:cNvPr id="5" name="Title 1"/>
          <p:cNvSpPr>
            <a:spLocks noGrp="1"/>
          </p:cNvSpPr>
          <p:nvPr>
            <p:ph type="title"/>
          </p:nvPr>
        </p:nvSpPr>
        <p:spPr>
          <a:xfrm>
            <a:off x="1688693" y="506047"/>
            <a:ext cx="8596668" cy="1320800"/>
          </a:xfrm>
        </p:spPr>
        <p:txBody>
          <a:bodyPr>
            <a:normAutofit fontScale="90000"/>
          </a:bodyPr>
          <a:lstStyle/>
          <a:p>
            <a:pPr algn="ctr"/>
            <a:r>
              <a:rPr lang="en-US" sz="4000"/>
              <a:t>More Information Needed</a:t>
            </a:r>
            <a:br>
              <a:rPr lang="en-US" sz="4000"/>
            </a:br>
            <a:r>
              <a:rPr lang="en-US" sz="4000"/>
              <a:t>for Domain 1c (Subspecialty Exposure)</a:t>
            </a:r>
          </a:p>
        </p:txBody>
      </p:sp>
    </p:spTree>
    <p:extLst>
      <p:ext uri="{BB962C8B-B14F-4D97-AF65-F5344CB8AC3E}">
        <p14:creationId xmlns:p14="http://schemas.microsoft.com/office/powerpoint/2010/main" val="1837964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6042" y="1989246"/>
            <a:ext cx="9433503" cy="4549975"/>
          </a:xfrm>
        </p:spPr>
        <p:txBody>
          <a:bodyPr/>
          <a:lstStyle/>
          <a:p>
            <a:pPr fontAlgn="base"/>
            <a:r>
              <a:rPr lang="en-US" sz="2200"/>
              <a:t>(pre-UME, UME) Increase meaningful exposure to subspecialties in pre-med and medical school</a:t>
            </a:r>
          </a:p>
          <a:p>
            <a:pPr fontAlgn="base"/>
            <a:r>
              <a:rPr lang="en-US" sz="2200"/>
              <a:t>(UME) Share what specialties exist in different residency programs during residency recruitment process</a:t>
            </a:r>
          </a:p>
          <a:p>
            <a:pPr fontAlgn="base"/>
            <a:r>
              <a:rPr lang="en-US" sz="2200"/>
              <a:t>(GME) Early exposure to subspecialties in residency (combination of inpatient and outpatient; can also use virtual and visiting rotations)</a:t>
            </a:r>
          </a:p>
          <a:p>
            <a:pPr fontAlgn="base"/>
            <a:r>
              <a:rPr lang="en-US" sz="2200"/>
              <a:t>(GME) Keep all fellowship matches in the 3rd year</a:t>
            </a:r>
          </a:p>
          <a:p>
            <a:pPr fontAlgn="base"/>
            <a:r>
              <a:rPr lang="en-US" sz="2200"/>
              <a:t>(GME) Create models where residents can stay for fellowship if they do well</a:t>
            </a:r>
          </a:p>
          <a:p>
            <a:pPr fontAlgn="base"/>
            <a:r>
              <a:rPr lang="en-US" sz="2200"/>
              <a:t>(GME) Domain 1b: Work with ACGME/subspecialty societies to not put forward new fellowships/approve fellowship positions/programs if those subspecialties are not needed</a:t>
            </a:r>
          </a:p>
        </p:txBody>
      </p:sp>
      <p:sp>
        <p:nvSpPr>
          <p:cNvPr id="5" name="Title 1"/>
          <p:cNvSpPr>
            <a:spLocks noGrp="1"/>
          </p:cNvSpPr>
          <p:nvPr>
            <p:ph type="title"/>
          </p:nvPr>
        </p:nvSpPr>
        <p:spPr>
          <a:xfrm>
            <a:off x="1688693" y="506047"/>
            <a:ext cx="8596668" cy="1320800"/>
          </a:xfrm>
        </p:spPr>
        <p:txBody>
          <a:bodyPr>
            <a:normAutofit fontScale="90000"/>
          </a:bodyPr>
          <a:lstStyle/>
          <a:p>
            <a:pPr algn="ctr"/>
            <a:r>
              <a:rPr lang="en-US" sz="4000"/>
              <a:t>Potential Solutions</a:t>
            </a:r>
            <a:br>
              <a:rPr lang="en-US" sz="4000"/>
            </a:br>
            <a:r>
              <a:rPr lang="en-US" sz="4000"/>
              <a:t>for Domain 1c (Subspecialty Exposure)</a:t>
            </a:r>
          </a:p>
        </p:txBody>
      </p:sp>
    </p:spTree>
    <p:extLst>
      <p:ext uri="{BB962C8B-B14F-4D97-AF65-F5344CB8AC3E}">
        <p14:creationId xmlns:p14="http://schemas.microsoft.com/office/powerpoint/2010/main" val="2045040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419422"/>
            <a:ext cx="8596668" cy="1320800"/>
          </a:xfrm>
        </p:spPr>
        <p:txBody>
          <a:bodyPr>
            <a:normAutofit/>
          </a:bodyPr>
          <a:lstStyle/>
          <a:p>
            <a:pPr algn="ctr"/>
            <a:r>
              <a:rPr lang="en-US" sz="4000"/>
              <a:t>Domain 1d</a:t>
            </a:r>
          </a:p>
        </p:txBody>
      </p:sp>
      <p:sp>
        <p:nvSpPr>
          <p:cNvPr id="3" name="Content Placeholder 2"/>
          <p:cNvSpPr>
            <a:spLocks noGrp="1"/>
          </p:cNvSpPr>
          <p:nvPr>
            <p:ph idx="1"/>
          </p:nvPr>
        </p:nvSpPr>
        <p:spPr>
          <a:xfrm>
            <a:off x="729779" y="1593077"/>
            <a:ext cx="10074855" cy="4965378"/>
          </a:xfrm>
        </p:spPr>
        <p:txBody>
          <a:bodyPr/>
          <a:lstStyle/>
          <a:p>
            <a:pPr marL="0" indent="0">
              <a:buNone/>
            </a:pPr>
            <a:r>
              <a:rPr lang="en-US" sz="2800" i="1"/>
              <a:t>Positive Role Modeling: Develop innovative approaches to enhancing engagement between faculty and trainees by celebrating unique aspects of careers in pediatrics, including science, clinical care (including a broader exposure to clinical activities in a given subspecialty, e.g. outpatient plus inpatient experiences), advocacy, and administration.</a:t>
            </a:r>
          </a:p>
          <a:p>
            <a:pPr marL="0" indent="0">
              <a:buNone/>
            </a:pPr>
            <a:endParaRPr lang="en-US" sz="2800" i="1"/>
          </a:p>
          <a:p>
            <a:pPr marL="0" indent="0">
              <a:buNone/>
            </a:pPr>
            <a:endParaRPr lang="en-US" sz="2800" i="1"/>
          </a:p>
          <a:p>
            <a:pPr marL="0" indent="0">
              <a:buNone/>
            </a:pPr>
            <a:r>
              <a:rPr lang="en-US" sz="2800" i="1"/>
              <a:t>*Significant overlap between Domains 1c, 1d and 4c, 4d</a:t>
            </a:r>
          </a:p>
        </p:txBody>
      </p:sp>
    </p:spTree>
    <p:extLst>
      <p:ext uri="{BB962C8B-B14F-4D97-AF65-F5344CB8AC3E}">
        <p14:creationId xmlns:p14="http://schemas.microsoft.com/office/powerpoint/2010/main" val="1176365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506047"/>
            <a:ext cx="8596668" cy="1320800"/>
          </a:xfrm>
        </p:spPr>
        <p:txBody>
          <a:bodyPr>
            <a:normAutofit fontScale="90000"/>
          </a:bodyPr>
          <a:lstStyle/>
          <a:p>
            <a:pPr algn="ctr"/>
            <a:r>
              <a:rPr lang="en-US" sz="4000"/>
              <a:t>Potential Solutions</a:t>
            </a:r>
            <a:br>
              <a:rPr lang="en-US" sz="4000"/>
            </a:br>
            <a:r>
              <a:rPr lang="en-US" sz="4000"/>
              <a:t>for Domain 1d (Positive Role Modeling)</a:t>
            </a:r>
          </a:p>
        </p:txBody>
      </p:sp>
      <p:sp>
        <p:nvSpPr>
          <p:cNvPr id="3" name="Content Placeholder 2"/>
          <p:cNvSpPr>
            <a:spLocks noGrp="1"/>
          </p:cNvSpPr>
          <p:nvPr>
            <p:ph idx="1"/>
          </p:nvPr>
        </p:nvSpPr>
        <p:spPr>
          <a:xfrm>
            <a:off x="1366042" y="1989246"/>
            <a:ext cx="9433503" cy="4549975"/>
          </a:xfrm>
        </p:spPr>
        <p:txBody>
          <a:bodyPr/>
          <a:lstStyle/>
          <a:p>
            <a:pPr fontAlgn="base"/>
            <a:r>
              <a:rPr lang="en-US" sz="2200"/>
              <a:t>(pre-UME) Earlier exposure to variety of pediatric fields to balance out the overwhelming focus on adult medicine throughout the 4 years of med school</a:t>
            </a:r>
          </a:p>
          <a:p>
            <a:pPr fontAlgn="base"/>
            <a:r>
              <a:rPr lang="en-US" sz="2200"/>
              <a:t>(pre-UME) Leverage the relationship that children have with their pediatricians as potential career mentors as well as care providers</a:t>
            </a:r>
          </a:p>
          <a:p>
            <a:pPr fontAlgn="base"/>
            <a:r>
              <a:rPr lang="en-US" sz="2200"/>
              <a:t>(pre-UME) Pathway programs to increase elementary school, high school, community college, college -- can do nationally (virtually)</a:t>
            </a:r>
          </a:p>
          <a:p>
            <a:pPr fontAlgn="base"/>
            <a:r>
              <a:rPr lang="en-US" sz="2200"/>
              <a:t>(pre-UME, UME, GME) National campaign to increase the visibility of pediatricians, their varied roles in society and community</a:t>
            </a:r>
          </a:p>
          <a:p>
            <a:pPr fontAlgn="base"/>
            <a:endParaRPr lang="en-US" sz="2200"/>
          </a:p>
        </p:txBody>
      </p:sp>
    </p:spTree>
    <p:extLst>
      <p:ext uri="{BB962C8B-B14F-4D97-AF65-F5344CB8AC3E}">
        <p14:creationId xmlns:p14="http://schemas.microsoft.com/office/powerpoint/2010/main" val="1498780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03586" y="5414177"/>
            <a:ext cx="9911255" cy="1200329"/>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rebuchet MS" panose="020B0603020202020204"/>
                <a:ea typeface="+mn-ea"/>
                <a:cs typeface="+mn-cs"/>
              </a:rPr>
              <a:t>Becky Blankenburg, MD, MPH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rebuchet MS" panose="020B0603020202020204"/>
                <a:ea typeface="+mn-ea"/>
                <a:cs typeface="+mn-cs"/>
              </a:rPr>
              <a:t>President, Association of Pediatric Program Directors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rebuchet MS" panose="020B0603020202020204"/>
                <a:ea typeface="+mn-ea"/>
                <a:cs typeface="+mn-cs"/>
              </a:rPr>
              <a:t>October 23, 2020</a:t>
            </a:r>
          </a:p>
        </p:txBody>
      </p:sp>
      <p:sp>
        <p:nvSpPr>
          <p:cNvPr id="4" name="Title 3">
            <a:extLst>
              <a:ext uri="{FF2B5EF4-FFF2-40B4-BE49-F238E27FC236}">
                <a16:creationId xmlns:a16="http://schemas.microsoft.com/office/drawing/2014/main" id="{B8940CE9-D36A-49D4-9C4F-52B23FB11148}"/>
              </a:ext>
            </a:extLst>
          </p:cNvPr>
          <p:cNvSpPr>
            <a:spLocks noGrp="1"/>
          </p:cNvSpPr>
          <p:nvPr>
            <p:ph type="ctrTitle"/>
          </p:nvPr>
        </p:nvSpPr>
        <p:spPr>
          <a:xfrm>
            <a:off x="1219200" y="2257394"/>
            <a:ext cx="9648497" cy="1646302"/>
          </a:xfrm>
        </p:spPr>
        <p:txBody>
          <a:bodyPr/>
          <a:lstStyle/>
          <a:p>
            <a:pPr algn="ctr"/>
            <a:r>
              <a:rPr lang="en-US"/>
              <a:t>AMSPDC Workforce 2025 Initiative Domain 1</a:t>
            </a:r>
          </a:p>
        </p:txBody>
      </p:sp>
    </p:spTree>
    <p:extLst>
      <p:ext uri="{BB962C8B-B14F-4D97-AF65-F5344CB8AC3E}">
        <p14:creationId xmlns:p14="http://schemas.microsoft.com/office/powerpoint/2010/main" val="1229923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6042" y="1989246"/>
            <a:ext cx="9433503" cy="4549975"/>
          </a:xfrm>
        </p:spPr>
        <p:txBody>
          <a:bodyPr/>
          <a:lstStyle/>
          <a:p>
            <a:pPr fontAlgn="base"/>
            <a:r>
              <a:rPr lang="en-US" sz="2200"/>
              <a:t>(UME) Increase exposure to pediatricians in the pre-clinical years (directors, mentors, physical diagnosis)</a:t>
            </a:r>
          </a:p>
          <a:p>
            <a:pPr fontAlgn="base"/>
            <a:r>
              <a:rPr lang="en-US" sz="2200"/>
              <a:t>(UME and GME) Panels of pediatricians from different fields discussing their career paths (Gen </a:t>
            </a:r>
            <a:r>
              <a:rPr lang="en-US" sz="2200" err="1"/>
              <a:t>Peds</a:t>
            </a:r>
            <a:r>
              <a:rPr lang="en-US" sz="2200"/>
              <a:t>, Subspecialties, Researchers, </a:t>
            </a:r>
            <a:r>
              <a:rPr lang="en-US" sz="2200" err="1"/>
              <a:t>etc</a:t>
            </a:r>
            <a:r>
              <a:rPr lang="en-US" sz="2200"/>
              <a:t>) - could consider virtual options</a:t>
            </a:r>
          </a:p>
          <a:p>
            <a:pPr fontAlgn="base"/>
            <a:r>
              <a:rPr lang="en-US" sz="2200"/>
              <a:t>(UME and GME) More exposure needed to pediatric science, research (bench, clinical, pop health, med </a:t>
            </a:r>
            <a:r>
              <a:rPr lang="en-US" sz="2200" err="1"/>
              <a:t>ed</a:t>
            </a:r>
            <a:r>
              <a:rPr lang="en-US" sz="2200"/>
              <a:t>, QI)</a:t>
            </a:r>
          </a:p>
        </p:txBody>
      </p:sp>
      <p:sp>
        <p:nvSpPr>
          <p:cNvPr id="5" name="Title 1"/>
          <p:cNvSpPr>
            <a:spLocks noGrp="1"/>
          </p:cNvSpPr>
          <p:nvPr>
            <p:ph type="title"/>
          </p:nvPr>
        </p:nvSpPr>
        <p:spPr>
          <a:xfrm>
            <a:off x="1688693" y="506047"/>
            <a:ext cx="8596668" cy="1320800"/>
          </a:xfrm>
        </p:spPr>
        <p:txBody>
          <a:bodyPr>
            <a:normAutofit fontScale="90000"/>
          </a:bodyPr>
          <a:lstStyle/>
          <a:p>
            <a:pPr algn="ctr"/>
            <a:r>
              <a:rPr lang="en-US" sz="4000"/>
              <a:t>Potential Solutions</a:t>
            </a:r>
            <a:br>
              <a:rPr lang="en-US" sz="4000"/>
            </a:br>
            <a:r>
              <a:rPr lang="en-US" sz="4000"/>
              <a:t>for Domain 1d (Positive Role Modeling)</a:t>
            </a:r>
          </a:p>
        </p:txBody>
      </p:sp>
    </p:spTree>
    <p:extLst>
      <p:ext uri="{BB962C8B-B14F-4D97-AF65-F5344CB8AC3E}">
        <p14:creationId xmlns:p14="http://schemas.microsoft.com/office/powerpoint/2010/main" val="1447707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6042" y="1989246"/>
            <a:ext cx="9433503" cy="4549975"/>
          </a:xfrm>
        </p:spPr>
        <p:txBody>
          <a:bodyPr/>
          <a:lstStyle/>
          <a:p>
            <a:pPr fontAlgn="base"/>
            <a:r>
              <a:rPr lang="en-US" sz="2200"/>
              <a:t>(GME) A month of shadowing which includes a variety of what they’re interested in: subspecialties of interest, bench research, clinical, etc. </a:t>
            </a:r>
          </a:p>
          <a:p>
            <a:pPr lvl="1" fontAlgn="base"/>
            <a:r>
              <a:rPr lang="en-US" sz="2000"/>
              <a:t>Time for self-reflection; spend time thinking about themselves and what they want for personal careers.</a:t>
            </a:r>
          </a:p>
          <a:p>
            <a:pPr fontAlgn="base"/>
            <a:r>
              <a:rPr lang="en-US" sz="2200"/>
              <a:t>(GME) Track programs that incorporate significant experiences in underserved communities-spending time with pediatricians practicing in those areas</a:t>
            </a:r>
          </a:p>
          <a:p>
            <a:pPr fontAlgn="base"/>
            <a:endParaRPr lang="en-US" sz="2200"/>
          </a:p>
        </p:txBody>
      </p:sp>
      <p:sp>
        <p:nvSpPr>
          <p:cNvPr id="5" name="Title 1"/>
          <p:cNvSpPr>
            <a:spLocks noGrp="1"/>
          </p:cNvSpPr>
          <p:nvPr>
            <p:ph type="title"/>
          </p:nvPr>
        </p:nvSpPr>
        <p:spPr>
          <a:xfrm>
            <a:off x="1688693" y="506047"/>
            <a:ext cx="8596668" cy="1320800"/>
          </a:xfrm>
        </p:spPr>
        <p:txBody>
          <a:bodyPr>
            <a:normAutofit fontScale="90000"/>
          </a:bodyPr>
          <a:lstStyle/>
          <a:p>
            <a:pPr algn="ctr"/>
            <a:r>
              <a:rPr lang="en-US" sz="4000"/>
              <a:t>Potential Solutions</a:t>
            </a:r>
            <a:br>
              <a:rPr lang="en-US" sz="4000"/>
            </a:br>
            <a:r>
              <a:rPr lang="en-US" sz="4000"/>
              <a:t>for Domain 1d (Positive Role Modeling)</a:t>
            </a:r>
          </a:p>
        </p:txBody>
      </p:sp>
    </p:spTree>
    <p:extLst>
      <p:ext uri="{BB962C8B-B14F-4D97-AF65-F5344CB8AC3E}">
        <p14:creationId xmlns:p14="http://schemas.microsoft.com/office/powerpoint/2010/main" val="1113021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2542508"/>
            <a:ext cx="8596668" cy="1320800"/>
          </a:xfrm>
        </p:spPr>
        <p:txBody>
          <a:bodyPr>
            <a:normAutofit/>
          </a:bodyPr>
          <a:lstStyle/>
          <a:p>
            <a:pPr algn="ctr"/>
            <a:r>
              <a:rPr lang="en-US" sz="4000"/>
              <a:t>Excited to Invite Collaborators!</a:t>
            </a:r>
          </a:p>
        </p:txBody>
      </p:sp>
    </p:spTree>
    <p:extLst>
      <p:ext uri="{BB962C8B-B14F-4D97-AF65-F5344CB8AC3E}">
        <p14:creationId xmlns:p14="http://schemas.microsoft.com/office/powerpoint/2010/main" val="428708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6042" y="1989246"/>
            <a:ext cx="9433503" cy="4549975"/>
          </a:xfrm>
        </p:spPr>
        <p:txBody>
          <a:bodyPr/>
          <a:lstStyle/>
          <a:p>
            <a:pPr fontAlgn="base"/>
            <a:r>
              <a:rPr lang="en-US" sz="2200"/>
              <a:t>Sub-Action Team 1a (Needs Assessment for Curriculum)</a:t>
            </a:r>
          </a:p>
          <a:p>
            <a:pPr fontAlgn="base"/>
            <a:r>
              <a:rPr lang="en-US" sz="2200"/>
              <a:t>Sub-Action Team 1c/d and 4c/d (Early Exposure and Role Modeling for Pediatrics and Pediatrics Subspecialties)</a:t>
            </a:r>
          </a:p>
          <a:p>
            <a:pPr fontAlgn="base"/>
            <a:endParaRPr lang="en-US" sz="2200"/>
          </a:p>
        </p:txBody>
      </p:sp>
      <p:sp>
        <p:nvSpPr>
          <p:cNvPr id="5" name="Title 1"/>
          <p:cNvSpPr>
            <a:spLocks noGrp="1"/>
          </p:cNvSpPr>
          <p:nvPr>
            <p:ph type="title"/>
          </p:nvPr>
        </p:nvSpPr>
        <p:spPr>
          <a:xfrm>
            <a:off x="1688693" y="506047"/>
            <a:ext cx="8596668" cy="1320800"/>
          </a:xfrm>
        </p:spPr>
        <p:txBody>
          <a:bodyPr>
            <a:normAutofit/>
          </a:bodyPr>
          <a:lstStyle/>
          <a:p>
            <a:pPr algn="ctr"/>
            <a:r>
              <a:rPr lang="en-US" sz="4000"/>
              <a:t>Next Steps</a:t>
            </a:r>
          </a:p>
        </p:txBody>
      </p:sp>
    </p:spTree>
    <p:extLst>
      <p:ext uri="{BB962C8B-B14F-4D97-AF65-F5344CB8AC3E}">
        <p14:creationId xmlns:p14="http://schemas.microsoft.com/office/powerpoint/2010/main" val="3280434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6647" y="1758019"/>
            <a:ext cx="5779840" cy="4549975"/>
          </a:xfrm>
        </p:spPr>
        <p:txBody>
          <a:bodyPr/>
          <a:lstStyle/>
          <a:p>
            <a:pPr marL="457200" indent="-457200" fontAlgn="base">
              <a:buFont typeface="+mj-lt"/>
              <a:buAutoNum type="arabicPeriod"/>
            </a:pPr>
            <a:r>
              <a:rPr lang="en-US" sz="2200"/>
              <a:t>Are there gaps in the ways we are thinking about the curricular needs assessment?</a:t>
            </a:r>
          </a:p>
          <a:p>
            <a:pPr marL="457200" indent="-457200" fontAlgn="base">
              <a:buFont typeface="+mj-lt"/>
              <a:buAutoNum type="arabicPeriod"/>
            </a:pPr>
            <a:r>
              <a:rPr lang="en-US" sz="2200"/>
              <a:t>Who else would you add to the stakeholder list?</a:t>
            </a:r>
          </a:p>
          <a:p>
            <a:pPr fontAlgn="base"/>
            <a:endParaRPr lang="en-US" sz="2200"/>
          </a:p>
        </p:txBody>
      </p:sp>
      <p:sp>
        <p:nvSpPr>
          <p:cNvPr id="5" name="Title 1"/>
          <p:cNvSpPr>
            <a:spLocks noGrp="1"/>
          </p:cNvSpPr>
          <p:nvPr>
            <p:ph type="title"/>
          </p:nvPr>
        </p:nvSpPr>
        <p:spPr>
          <a:xfrm>
            <a:off x="1688693" y="506047"/>
            <a:ext cx="8596668" cy="1320800"/>
          </a:xfrm>
        </p:spPr>
        <p:txBody>
          <a:bodyPr>
            <a:normAutofit/>
          </a:bodyPr>
          <a:lstStyle/>
          <a:p>
            <a:pPr algn="ctr"/>
            <a:r>
              <a:rPr lang="en-US" sz="4000"/>
              <a:t>Small Groups Today</a:t>
            </a:r>
          </a:p>
        </p:txBody>
      </p:sp>
      <p:grpSp>
        <p:nvGrpSpPr>
          <p:cNvPr id="4" name="Group 3"/>
          <p:cNvGrpSpPr/>
          <p:nvPr/>
        </p:nvGrpSpPr>
        <p:grpSpPr>
          <a:xfrm>
            <a:off x="7315200" y="1019992"/>
            <a:ext cx="4447745" cy="3037001"/>
            <a:chOff x="3795869" y="1314059"/>
            <a:chExt cx="4383048" cy="3100020"/>
          </a:xfrm>
        </p:grpSpPr>
        <p:sp>
          <p:nvSpPr>
            <p:cNvPr id="6" name="Freeform 5"/>
            <p:cNvSpPr/>
            <p:nvPr/>
          </p:nvSpPr>
          <p:spPr>
            <a:xfrm>
              <a:off x="5279931" y="2999155"/>
              <a:ext cx="1414924" cy="1414924"/>
            </a:xfrm>
            <a:custGeom>
              <a:avLst/>
              <a:gdLst>
                <a:gd name="connsiteX0" fmla="*/ 0 w 1414924"/>
                <a:gd name="connsiteY0" fmla="*/ 707462 h 1414924"/>
                <a:gd name="connsiteX1" fmla="*/ 707462 w 1414924"/>
                <a:gd name="connsiteY1" fmla="*/ 0 h 1414924"/>
                <a:gd name="connsiteX2" fmla="*/ 1414924 w 1414924"/>
                <a:gd name="connsiteY2" fmla="*/ 707462 h 1414924"/>
                <a:gd name="connsiteX3" fmla="*/ 707462 w 1414924"/>
                <a:gd name="connsiteY3" fmla="*/ 1414924 h 1414924"/>
                <a:gd name="connsiteX4" fmla="*/ 0 w 1414924"/>
                <a:gd name="connsiteY4" fmla="*/ 707462 h 141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924" h="1414924">
                  <a:moveTo>
                    <a:pt x="0" y="707462"/>
                  </a:moveTo>
                  <a:cubicBezTo>
                    <a:pt x="0" y="316742"/>
                    <a:pt x="316742" y="0"/>
                    <a:pt x="707462" y="0"/>
                  </a:cubicBezTo>
                  <a:cubicBezTo>
                    <a:pt x="1098182" y="0"/>
                    <a:pt x="1414924" y="316742"/>
                    <a:pt x="1414924" y="707462"/>
                  </a:cubicBezTo>
                  <a:cubicBezTo>
                    <a:pt x="1414924" y="1098182"/>
                    <a:pt x="1098182" y="1414924"/>
                    <a:pt x="707462" y="1414924"/>
                  </a:cubicBezTo>
                  <a:cubicBezTo>
                    <a:pt x="316742" y="1414924"/>
                    <a:pt x="0" y="1098182"/>
                    <a:pt x="0" y="707462"/>
                  </a:cubicBez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18641" tIns="218641" rIns="218641" bIns="21864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Trebuchet MS" panose="020B0603020202020204"/>
                  <a:ea typeface="+mn-ea"/>
                  <a:cs typeface="+mn-cs"/>
                </a:rPr>
                <a:t>Curriculum</a:t>
              </a:r>
            </a:p>
          </p:txBody>
        </p:sp>
        <p:grpSp>
          <p:nvGrpSpPr>
            <p:cNvPr id="7" name="Group 6"/>
            <p:cNvGrpSpPr/>
            <p:nvPr/>
          </p:nvGrpSpPr>
          <p:grpSpPr>
            <a:xfrm>
              <a:off x="3795869" y="2105027"/>
              <a:ext cx="1658357" cy="1075342"/>
              <a:chOff x="3795869" y="2105027"/>
              <a:chExt cx="1658357" cy="1075342"/>
            </a:xfrm>
          </p:grpSpPr>
          <p:sp>
            <p:nvSpPr>
              <p:cNvPr id="12" name="Left Arrow 11"/>
              <p:cNvSpPr/>
              <p:nvPr/>
            </p:nvSpPr>
            <p:spPr>
              <a:xfrm rot="12900000">
                <a:off x="4369910" y="2752040"/>
                <a:ext cx="1084316" cy="403253"/>
              </a:xfrm>
              <a:prstGeom prst="lef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3" name="Freeform 12"/>
              <p:cNvSpPr/>
              <p:nvPr/>
            </p:nvSpPr>
            <p:spPr>
              <a:xfrm>
                <a:off x="3795869" y="2105027"/>
                <a:ext cx="1344178" cy="1075342"/>
              </a:xfrm>
              <a:custGeom>
                <a:avLst/>
                <a:gdLst>
                  <a:gd name="connsiteX0" fmla="*/ 0 w 1344178"/>
                  <a:gd name="connsiteY0" fmla="*/ 107534 h 1075342"/>
                  <a:gd name="connsiteX1" fmla="*/ 107534 w 1344178"/>
                  <a:gd name="connsiteY1" fmla="*/ 0 h 1075342"/>
                  <a:gd name="connsiteX2" fmla="*/ 1236644 w 1344178"/>
                  <a:gd name="connsiteY2" fmla="*/ 0 h 1075342"/>
                  <a:gd name="connsiteX3" fmla="*/ 1344178 w 1344178"/>
                  <a:gd name="connsiteY3" fmla="*/ 107534 h 1075342"/>
                  <a:gd name="connsiteX4" fmla="*/ 1344178 w 1344178"/>
                  <a:gd name="connsiteY4" fmla="*/ 967808 h 1075342"/>
                  <a:gd name="connsiteX5" fmla="*/ 1236644 w 1344178"/>
                  <a:gd name="connsiteY5" fmla="*/ 1075342 h 1075342"/>
                  <a:gd name="connsiteX6" fmla="*/ 107534 w 1344178"/>
                  <a:gd name="connsiteY6" fmla="*/ 1075342 h 1075342"/>
                  <a:gd name="connsiteX7" fmla="*/ 0 w 1344178"/>
                  <a:gd name="connsiteY7" fmla="*/ 967808 h 1075342"/>
                  <a:gd name="connsiteX8" fmla="*/ 0 w 1344178"/>
                  <a:gd name="connsiteY8" fmla="*/ 107534 h 1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178" h="1075342">
                    <a:moveTo>
                      <a:pt x="0" y="107534"/>
                    </a:moveTo>
                    <a:cubicBezTo>
                      <a:pt x="0" y="48145"/>
                      <a:pt x="48145" y="0"/>
                      <a:pt x="107534" y="0"/>
                    </a:cubicBezTo>
                    <a:lnTo>
                      <a:pt x="1236644" y="0"/>
                    </a:lnTo>
                    <a:cubicBezTo>
                      <a:pt x="1296033" y="0"/>
                      <a:pt x="1344178" y="48145"/>
                      <a:pt x="1344178" y="107534"/>
                    </a:cubicBezTo>
                    <a:lnTo>
                      <a:pt x="1344178" y="967808"/>
                    </a:lnTo>
                    <a:cubicBezTo>
                      <a:pt x="1344178" y="1027197"/>
                      <a:pt x="1296033" y="1075342"/>
                      <a:pt x="1236644" y="1075342"/>
                    </a:cubicBezTo>
                    <a:lnTo>
                      <a:pt x="107534" y="1075342"/>
                    </a:lnTo>
                    <a:cubicBezTo>
                      <a:pt x="48145" y="1075342"/>
                      <a:pt x="0" y="1027197"/>
                      <a:pt x="0" y="967808"/>
                    </a:cubicBezTo>
                    <a:lnTo>
                      <a:pt x="0" y="107534"/>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3881" tIns="63881" rIns="63881" bIns="63881"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Trebuchet MS" panose="020B0603020202020204"/>
                    <a:ea typeface="+mn-ea"/>
                    <a:cs typeface="+mn-cs"/>
                  </a:rPr>
                  <a:t>Needs of Children in 2030-2050 and Models of Care</a:t>
                </a:r>
              </a:p>
            </p:txBody>
          </p:sp>
        </p:grpSp>
        <p:sp>
          <p:nvSpPr>
            <p:cNvPr id="8" name="Left Arrow 7"/>
            <p:cNvSpPr/>
            <p:nvPr/>
          </p:nvSpPr>
          <p:spPr>
            <a:xfrm rot="16200000">
              <a:off x="5445235" y="2192262"/>
              <a:ext cx="1084316" cy="403253"/>
            </a:xfrm>
            <a:prstGeom prst="lef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9" name="Freeform 8"/>
            <p:cNvSpPr/>
            <p:nvPr/>
          </p:nvSpPr>
          <p:spPr>
            <a:xfrm>
              <a:off x="5315304" y="1314059"/>
              <a:ext cx="1344178" cy="1075342"/>
            </a:xfrm>
            <a:custGeom>
              <a:avLst/>
              <a:gdLst>
                <a:gd name="connsiteX0" fmla="*/ 0 w 1344178"/>
                <a:gd name="connsiteY0" fmla="*/ 107534 h 1075342"/>
                <a:gd name="connsiteX1" fmla="*/ 107534 w 1344178"/>
                <a:gd name="connsiteY1" fmla="*/ 0 h 1075342"/>
                <a:gd name="connsiteX2" fmla="*/ 1236644 w 1344178"/>
                <a:gd name="connsiteY2" fmla="*/ 0 h 1075342"/>
                <a:gd name="connsiteX3" fmla="*/ 1344178 w 1344178"/>
                <a:gd name="connsiteY3" fmla="*/ 107534 h 1075342"/>
                <a:gd name="connsiteX4" fmla="*/ 1344178 w 1344178"/>
                <a:gd name="connsiteY4" fmla="*/ 967808 h 1075342"/>
                <a:gd name="connsiteX5" fmla="*/ 1236644 w 1344178"/>
                <a:gd name="connsiteY5" fmla="*/ 1075342 h 1075342"/>
                <a:gd name="connsiteX6" fmla="*/ 107534 w 1344178"/>
                <a:gd name="connsiteY6" fmla="*/ 1075342 h 1075342"/>
                <a:gd name="connsiteX7" fmla="*/ 0 w 1344178"/>
                <a:gd name="connsiteY7" fmla="*/ 967808 h 1075342"/>
                <a:gd name="connsiteX8" fmla="*/ 0 w 1344178"/>
                <a:gd name="connsiteY8" fmla="*/ 107534 h 1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178" h="1075342">
                  <a:moveTo>
                    <a:pt x="0" y="107534"/>
                  </a:moveTo>
                  <a:cubicBezTo>
                    <a:pt x="0" y="48145"/>
                    <a:pt x="48145" y="0"/>
                    <a:pt x="107534" y="0"/>
                  </a:cubicBezTo>
                  <a:lnTo>
                    <a:pt x="1236644" y="0"/>
                  </a:lnTo>
                  <a:cubicBezTo>
                    <a:pt x="1296033" y="0"/>
                    <a:pt x="1344178" y="48145"/>
                    <a:pt x="1344178" y="107534"/>
                  </a:cubicBezTo>
                  <a:lnTo>
                    <a:pt x="1344178" y="967808"/>
                  </a:lnTo>
                  <a:cubicBezTo>
                    <a:pt x="1344178" y="1027197"/>
                    <a:pt x="1296033" y="1075342"/>
                    <a:pt x="1236644" y="1075342"/>
                  </a:cubicBezTo>
                  <a:lnTo>
                    <a:pt x="107534" y="1075342"/>
                  </a:lnTo>
                  <a:cubicBezTo>
                    <a:pt x="48145" y="1075342"/>
                    <a:pt x="0" y="1027197"/>
                    <a:pt x="0" y="967808"/>
                  </a:cubicBezTo>
                  <a:lnTo>
                    <a:pt x="0" y="107534"/>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3881" tIns="63881" rIns="63881" bIns="63881"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a:ln>
                    <a:noFill/>
                  </a:ln>
                  <a:solidFill>
                    <a:prstClr val="white"/>
                  </a:solidFill>
                  <a:effectLst/>
                  <a:uLnTx/>
                  <a:uFillTx/>
                  <a:latin typeface="Trebuchet MS" panose="020B0603020202020204"/>
                  <a:ea typeface="+mn-ea"/>
                  <a:cs typeface="+mn-cs"/>
                </a:rPr>
                <a:t>Goal of Training</a:t>
              </a:r>
            </a:p>
          </p:txBody>
        </p:sp>
        <p:sp>
          <p:nvSpPr>
            <p:cNvPr id="10" name="Left Arrow 9"/>
            <p:cNvSpPr/>
            <p:nvPr/>
          </p:nvSpPr>
          <p:spPr>
            <a:xfrm rot="19500000">
              <a:off x="6520560" y="2752040"/>
              <a:ext cx="1084316" cy="403253"/>
            </a:xfrm>
            <a:prstGeom prst="lef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1" name="Freeform 10"/>
            <p:cNvSpPr/>
            <p:nvPr/>
          </p:nvSpPr>
          <p:spPr>
            <a:xfrm>
              <a:off x="6834739" y="2105027"/>
              <a:ext cx="1344178" cy="1075342"/>
            </a:xfrm>
            <a:custGeom>
              <a:avLst/>
              <a:gdLst>
                <a:gd name="connsiteX0" fmla="*/ 0 w 1344178"/>
                <a:gd name="connsiteY0" fmla="*/ 107534 h 1075342"/>
                <a:gd name="connsiteX1" fmla="*/ 107534 w 1344178"/>
                <a:gd name="connsiteY1" fmla="*/ 0 h 1075342"/>
                <a:gd name="connsiteX2" fmla="*/ 1236644 w 1344178"/>
                <a:gd name="connsiteY2" fmla="*/ 0 h 1075342"/>
                <a:gd name="connsiteX3" fmla="*/ 1344178 w 1344178"/>
                <a:gd name="connsiteY3" fmla="*/ 107534 h 1075342"/>
                <a:gd name="connsiteX4" fmla="*/ 1344178 w 1344178"/>
                <a:gd name="connsiteY4" fmla="*/ 967808 h 1075342"/>
                <a:gd name="connsiteX5" fmla="*/ 1236644 w 1344178"/>
                <a:gd name="connsiteY5" fmla="*/ 1075342 h 1075342"/>
                <a:gd name="connsiteX6" fmla="*/ 107534 w 1344178"/>
                <a:gd name="connsiteY6" fmla="*/ 1075342 h 1075342"/>
                <a:gd name="connsiteX7" fmla="*/ 0 w 1344178"/>
                <a:gd name="connsiteY7" fmla="*/ 967808 h 1075342"/>
                <a:gd name="connsiteX8" fmla="*/ 0 w 1344178"/>
                <a:gd name="connsiteY8" fmla="*/ 107534 h 1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178" h="1075342">
                  <a:moveTo>
                    <a:pt x="0" y="107534"/>
                  </a:moveTo>
                  <a:cubicBezTo>
                    <a:pt x="0" y="48145"/>
                    <a:pt x="48145" y="0"/>
                    <a:pt x="107534" y="0"/>
                  </a:cubicBezTo>
                  <a:lnTo>
                    <a:pt x="1236644" y="0"/>
                  </a:lnTo>
                  <a:cubicBezTo>
                    <a:pt x="1296033" y="0"/>
                    <a:pt x="1344178" y="48145"/>
                    <a:pt x="1344178" y="107534"/>
                  </a:cubicBezTo>
                  <a:lnTo>
                    <a:pt x="1344178" y="967808"/>
                  </a:lnTo>
                  <a:cubicBezTo>
                    <a:pt x="1344178" y="1027197"/>
                    <a:pt x="1296033" y="1075342"/>
                    <a:pt x="1236644" y="1075342"/>
                  </a:cubicBezTo>
                  <a:lnTo>
                    <a:pt x="107534" y="1075342"/>
                  </a:lnTo>
                  <a:cubicBezTo>
                    <a:pt x="48145" y="1075342"/>
                    <a:pt x="0" y="1027197"/>
                    <a:pt x="0" y="967808"/>
                  </a:cubicBezTo>
                  <a:lnTo>
                    <a:pt x="0" y="107534"/>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3881" tIns="63881" rIns="63881" bIns="63881"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a:ln>
                    <a:noFill/>
                  </a:ln>
                  <a:solidFill>
                    <a:prstClr val="white"/>
                  </a:solidFill>
                  <a:effectLst/>
                  <a:uLnTx/>
                  <a:uFillTx/>
                  <a:latin typeface="Trebuchet MS" panose="020B0603020202020204"/>
                  <a:ea typeface="+mn-ea"/>
                  <a:cs typeface="+mn-cs"/>
                </a:rPr>
                <a:t>Stakeholder Perspectives</a:t>
              </a:r>
            </a:p>
          </p:txBody>
        </p:sp>
      </p:grpSp>
      <p:sp>
        <p:nvSpPr>
          <p:cNvPr id="14" name="Content Placeholder 2"/>
          <p:cNvSpPr txBox="1">
            <a:spLocks/>
          </p:cNvSpPr>
          <p:nvPr/>
        </p:nvSpPr>
        <p:spPr>
          <a:xfrm>
            <a:off x="961492" y="3988852"/>
            <a:ext cx="4950373" cy="280146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Parents, Children, Adolescents (diverse)</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Community Organizations</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Learners (allopathic and osteopathic medical students, residents, fellows with diverse backgrounds and interests)</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MPPDA</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ACGME</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ABP</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AAP</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COMSEP</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AACOM</a:t>
            </a:r>
          </a:p>
        </p:txBody>
      </p:sp>
      <p:sp>
        <p:nvSpPr>
          <p:cNvPr id="15" name="Content Placeholder 2"/>
          <p:cNvSpPr txBox="1">
            <a:spLocks/>
          </p:cNvSpPr>
          <p:nvPr/>
        </p:nvSpPr>
        <p:spPr>
          <a:xfrm>
            <a:off x="6243859" y="4014428"/>
            <a:ext cx="4950373" cy="264508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err="1">
                <a:ln>
                  <a:noFill/>
                </a:ln>
                <a:solidFill>
                  <a:prstClr val="black">
                    <a:lumMod val="75000"/>
                    <a:lumOff val="25000"/>
                  </a:prstClr>
                </a:solidFill>
                <a:effectLst/>
                <a:uLnTx/>
                <a:uFillTx/>
                <a:latin typeface="Trebuchet MS" panose="020B0603020202020204"/>
                <a:ea typeface="+mn-ea"/>
                <a:cs typeface="+mn-cs"/>
              </a:rPr>
              <a:t>CoPS</a:t>
            </a: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 </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Physician Scientist Group</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AMSPDC</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APA</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Insurance Companies</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CHA</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Community Pediatricians and Med/</a:t>
            </a:r>
            <a:r>
              <a:rPr kumimoji="0" lang="en-US" sz="1600" b="0" i="0" u="none" strike="noStrike" kern="1200" cap="none" spc="0" normalizeH="0" baseline="0" noProof="0" err="1">
                <a:ln>
                  <a:noFill/>
                </a:ln>
                <a:solidFill>
                  <a:prstClr val="black">
                    <a:lumMod val="75000"/>
                    <a:lumOff val="25000"/>
                  </a:prstClr>
                </a:solidFill>
                <a:effectLst/>
                <a:uLnTx/>
                <a:uFillTx/>
                <a:latin typeface="Trebuchet MS" panose="020B0603020202020204"/>
                <a:ea typeface="+mn-ea"/>
                <a:cs typeface="+mn-cs"/>
              </a:rPr>
              <a:t>Peds</a:t>
            </a: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 </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Family Medicine Physicians</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Nurse Practitioners/APPs</a:t>
            </a:r>
          </a:p>
          <a:p>
            <a:pPr marL="342900" marR="0" lvl="0" indent="-342900" algn="l" defTabSz="457200" rtl="0" eaLnBrk="1" fontAlgn="base" latinLnBrk="0" hangingPunct="1">
              <a:lnSpc>
                <a:spcPct val="100000"/>
              </a:lnSpc>
              <a:spcBef>
                <a:spcPts val="0"/>
              </a:spcBef>
              <a:spcAft>
                <a:spcPts val="0"/>
              </a:spcAft>
              <a:buClr>
                <a:srgbClr val="4A66AC"/>
              </a:buClr>
              <a:buSzPct val="80000"/>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Experts from other industries (e.g., airlines)</a:t>
            </a:r>
          </a:p>
          <a:p>
            <a:pPr marL="0" marR="0" lvl="0" indent="0" algn="l" defTabSz="457200" rtl="0" eaLnBrk="1" fontAlgn="auto" latinLnBrk="0" hangingPunct="1">
              <a:lnSpc>
                <a:spcPct val="100000"/>
              </a:lnSpc>
              <a:spcBef>
                <a:spcPts val="1000"/>
              </a:spcBef>
              <a:spcAft>
                <a:spcPts val="0"/>
              </a:spcAft>
              <a:buClr>
                <a:srgbClr val="4A66AC"/>
              </a:buClr>
              <a:buSzPct val="80000"/>
              <a:buFont typeface="Wingdings 3" charset="2"/>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4A66AC"/>
              </a:buClr>
              <a:buSzPct val="80000"/>
              <a:buFont typeface="Wingdings 3" charset="2"/>
              <a:buChar char=""/>
              <a:tabLst/>
              <a:defRPr/>
            </a:pPr>
            <a:endParaRPr kumimoji="0" lang="en-US" sz="2400" b="0" i="1"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8450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1869847"/>
            <a:ext cx="8596668" cy="1320800"/>
          </a:xfrm>
        </p:spPr>
        <p:txBody>
          <a:bodyPr>
            <a:normAutofit fontScale="90000"/>
          </a:bodyPr>
          <a:lstStyle/>
          <a:p>
            <a:pPr algn="ctr"/>
            <a:r>
              <a:rPr lang="en-US" sz="4000"/>
              <a:t>Domain 1: </a:t>
            </a:r>
            <a:br>
              <a:rPr lang="en-US" sz="4000"/>
            </a:br>
            <a:r>
              <a:rPr lang="en-US" sz="4000"/>
              <a:t>Changing the Educational Paradigm, with Impact on Attracting Diverse,  High-quality Trainees into Pediatrics and Undersubscribed Pediatric Subspecialties</a:t>
            </a:r>
          </a:p>
        </p:txBody>
      </p:sp>
    </p:spTree>
    <p:extLst>
      <p:ext uri="{BB962C8B-B14F-4D97-AF65-F5344CB8AC3E}">
        <p14:creationId xmlns:p14="http://schemas.microsoft.com/office/powerpoint/2010/main" val="218179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2542508"/>
            <a:ext cx="8596668" cy="1320800"/>
          </a:xfrm>
        </p:spPr>
        <p:txBody>
          <a:bodyPr>
            <a:normAutofit/>
          </a:bodyPr>
          <a:lstStyle/>
          <a:p>
            <a:pPr algn="ctr"/>
            <a:r>
              <a:rPr lang="en-US" sz="4000"/>
              <a:t>Excited to Invite Collaborators!</a:t>
            </a:r>
          </a:p>
        </p:txBody>
      </p:sp>
    </p:spTree>
    <p:extLst>
      <p:ext uri="{BB962C8B-B14F-4D97-AF65-F5344CB8AC3E}">
        <p14:creationId xmlns:p14="http://schemas.microsoft.com/office/powerpoint/2010/main" val="390176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419422"/>
            <a:ext cx="8596668" cy="1320800"/>
          </a:xfrm>
        </p:spPr>
        <p:txBody>
          <a:bodyPr>
            <a:normAutofit/>
          </a:bodyPr>
          <a:lstStyle/>
          <a:p>
            <a:pPr algn="ctr"/>
            <a:r>
              <a:rPr lang="en-US" sz="4000"/>
              <a:t>Domain 1a</a:t>
            </a:r>
          </a:p>
        </p:txBody>
      </p:sp>
      <p:sp>
        <p:nvSpPr>
          <p:cNvPr id="3" name="Content Placeholder 2"/>
          <p:cNvSpPr>
            <a:spLocks noGrp="1"/>
          </p:cNvSpPr>
          <p:nvPr>
            <p:ph idx="1"/>
          </p:nvPr>
        </p:nvSpPr>
        <p:spPr>
          <a:xfrm>
            <a:off x="729779" y="1593077"/>
            <a:ext cx="10074855" cy="4965378"/>
          </a:xfrm>
        </p:spPr>
        <p:txBody>
          <a:bodyPr/>
          <a:lstStyle/>
          <a:p>
            <a:pPr marL="0" indent="0">
              <a:buNone/>
            </a:pPr>
            <a:r>
              <a:rPr lang="en-US" sz="2800" i="1"/>
              <a:t>Curricula: Explore opportunities to redesign our UME and GME learning environments to better position pediatrics as an attractive discipline for trainees, including adopting best practices from allopathic and osteopathic medical schools that have had high pediatric matching rates, creating "fast track" programs that allow for more focused training pathways, and re-examining existing residency program components (length of training, flexibility of inpatient and outpatient training, clinical rotations in subspecialties). Incorporate novel training experiences that better prepares trainees for the patients of today and the future.</a:t>
            </a:r>
          </a:p>
        </p:txBody>
      </p:sp>
    </p:spTree>
    <p:extLst>
      <p:ext uri="{BB962C8B-B14F-4D97-AF65-F5344CB8AC3E}">
        <p14:creationId xmlns:p14="http://schemas.microsoft.com/office/powerpoint/2010/main" val="175113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419422"/>
            <a:ext cx="8596668" cy="1320800"/>
          </a:xfrm>
        </p:spPr>
        <p:txBody>
          <a:bodyPr>
            <a:normAutofit/>
          </a:bodyPr>
          <a:lstStyle/>
          <a:p>
            <a:pPr algn="ctr"/>
            <a:r>
              <a:rPr lang="en-US" sz="4000"/>
              <a:t>Opportunity</a:t>
            </a:r>
          </a:p>
        </p:txBody>
      </p:sp>
      <p:sp>
        <p:nvSpPr>
          <p:cNvPr id="3" name="Content Placeholder 2"/>
          <p:cNvSpPr>
            <a:spLocks noGrp="1"/>
          </p:cNvSpPr>
          <p:nvPr>
            <p:ph idx="1"/>
          </p:nvPr>
        </p:nvSpPr>
        <p:spPr>
          <a:xfrm>
            <a:off x="729779" y="1593077"/>
            <a:ext cx="10074855" cy="4965378"/>
          </a:xfrm>
        </p:spPr>
        <p:txBody>
          <a:bodyPr/>
          <a:lstStyle/>
          <a:p>
            <a:r>
              <a:rPr lang="en-US" sz="2800"/>
              <a:t>Fall 2021 – Pediatrics Review Committee for ACGME will begin to relook at Pediatrics Residency Core Requirements</a:t>
            </a:r>
          </a:p>
          <a:p>
            <a:endParaRPr lang="en-US" sz="2800"/>
          </a:p>
          <a:p>
            <a:r>
              <a:rPr lang="en-US" sz="2800"/>
              <a:t>Can provide helpful, multi-stakeholder perspectives into what the curriculum should look like</a:t>
            </a:r>
          </a:p>
        </p:txBody>
      </p:sp>
    </p:spTree>
    <p:extLst>
      <p:ext uri="{BB962C8B-B14F-4D97-AF65-F5344CB8AC3E}">
        <p14:creationId xmlns:p14="http://schemas.microsoft.com/office/powerpoint/2010/main" val="3393847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419422"/>
            <a:ext cx="8596668" cy="1320800"/>
          </a:xfrm>
        </p:spPr>
        <p:txBody>
          <a:bodyPr>
            <a:normAutofit/>
          </a:bodyPr>
          <a:lstStyle/>
          <a:p>
            <a:pPr algn="ctr"/>
            <a:r>
              <a:rPr lang="en-US" sz="4000"/>
              <a:t>Domain 1a</a:t>
            </a:r>
          </a:p>
        </p:txBody>
      </p:sp>
      <p:grpSp>
        <p:nvGrpSpPr>
          <p:cNvPr id="25" name="Group 24"/>
          <p:cNvGrpSpPr/>
          <p:nvPr/>
        </p:nvGrpSpPr>
        <p:grpSpPr>
          <a:xfrm>
            <a:off x="3795869" y="1997454"/>
            <a:ext cx="4383048" cy="3100020"/>
            <a:chOff x="3795869" y="1314059"/>
            <a:chExt cx="4383048" cy="3100020"/>
          </a:xfrm>
        </p:grpSpPr>
        <p:sp>
          <p:nvSpPr>
            <p:cNvPr id="13" name="Freeform 12"/>
            <p:cNvSpPr/>
            <p:nvPr/>
          </p:nvSpPr>
          <p:spPr>
            <a:xfrm>
              <a:off x="5279931" y="2999155"/>
              <a:ext cx="1414924" cy="1414924"/>
            </a:xfrm>
            <a:custGeom>
              <a:avLst/>
              <a:gdLst>
                <a:gd name="connsiteX0" fmla="*/ 0 w 1414924"/>
                <a:gd name="connsiteY0" fmla="*/ 707462 h 1414924"/>
                <a:gd name="connsiteX1" fmla="*/ 707462 w 1414924"/>
                <a:gd name="connsiteY1" fmla="*/ 0 h 1414924"/>
                <a:gd name="connsiteX2" fmla="*/ 1414924 w 1414924"/>
                <a:gd name="connsiteY2" fmla="*/ 707462 h 1414924"/>
                <a:gd name="connsiteX3" fmla="*/ 707462 w 1414924"/>
                <a:gd name="connsiteY3" fmla="*/ 1414924 h 1414924"/>
                <a:gd name="connsiteX4" fmla="*/ 0 w 1414924"/>
                <a:gd name="connsiteY4" fmla="*/ 707462 h 141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924" h="1414924">
                  <a:moveTo>
                    <a:pt x="0" y="707462"/>
                  </a:moveTo>
                  <a:cubicBezTo>
                    <a:pt x="0" y="316742"/>
                    <a:pt x="316742" y="0"/>
                    <a:pt x="707462" y="0"/>
                  </a:cubicBezTo>
                  <a:cubicBezTo>
                    <a:pt x="1098182" y="0"/>
                    <a:pt x="1414924" y="316742"/>
                    <a:pt x="1414924" y="707462"/>
                  </a:cubicBezTo>
                  <a:cubicBezTo>
                    <a:pt x="1414924" y="1098182"/>
                    <a:pt x="1098182" y="1414924"/>
                    <a:pt x="707462" y="1414924"/>
                  </a:cubicBezTo>
                  <a:cubicBezTo>
                    <a:pt x="316742" y="1414924"/>
                    <a:pt x="0" y="1098182"/>
                    <a:pt x="0" y="707462"/>
                  </a:cubicBez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18641" tIns="218641" rIns="218641" bIns="21864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Trebuchet MS" panose="020B0603020202020204"/>
                  <a:ea typeface="+mn-ea"/>
                  <a:cs typeface="+mn-cs"/>
                </a:rPr>
                <a:t>Curriculum</a:t>
              </a:r>
            </a:p>
          </p:txBody>
        </p:sp>
        <p:grpSp>
          <p:nvGrpSpPr>
            <p:cNvPr id="20" name="Group 19"/>
            <p:cNvGrpSpPr/>
            <p:nvPr/>
          </p:nvGrpSpPr>
          <p:grpSpPr>
            <a:xfrm>
              <a:off x="3795869" y="2105027"/>
              <a:ext cx="1658357" cy="1075342"/>
              <a:chOff x="3795869" y="2105027"/>
              <a:chExt cx="1658357" cy="1075342"/>
            </a:xfrm>
          </p:grpSpPr>
          <p:sp>
            <p:nvSpPr>
              <p:cNvPr id="14" name="Left Arrow 13"/>
              <p:cNvSpPr/>
              <p:nvPr/>
            </p:nvSpPr>
            <p:spPr>
              <a:xfrm rot="12900000">
                <a:off x="4369910" y="2752040"/>
                <a:ext cx="1084316" cy="403253"/>
              </a:xfrm>
              <a:prstGeom prst="lef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5" name="Freeform 14"/>
              <p:cNvSpPr/>
              <p:nvPr/>
            </p:nvSpPr>
            <p:spPr>
              <a:xfrm>
                <a:off x="3795869" y="2105027"/>
                <a:ext cx="1344178" cy="1075342"/>
              </a:xfrm>
              <a:custGeom>
                <a:avLst/>
                <a:gdLst>
                  <a:gd name="connsiteX0" fmla="*/ 0 w 1344178"/>
                  <a:gd name="connsiteY0" fmla="*/ 107534 h 1075342"/>
                  <a:gd name="connsiteX1" fmla="*/ 107534 w 1344178"/>
                  <a:gd name="connsiteY1" fmla="*/ 0 h 1075342"/>
                  <a:gd name="connsiteX2" fmla="*/ 1236644 w 1344178"/>
                  <a:gd name="connsiteY2" fmla="*/ 0 h 1075342"/>
                  <a:gd name="connsiteX3" fmla="*/ 1344178 w 1344178"/>
                  <a:gd name="connsiteY3" fmla="*/ 107534 h 1075342"/>
                  <a:gd name="connsiteX4" fmla="*/ 1344178 w 1344178"/>
                  <a:gd name="connsiteY4" fmla="*/ 967808 h 1075342"/>
                  <a:gd name="connsiteX5" fmla="*/ 1236644 w 1344178"/>
                  <a:gd name="connsiteY5" fmla="*/ 1075342 h 1075342"/>
                  <a:gd name="connsiteX6" fmla="*/ 107534 w 1344178"/>
                  <a:gd name="connsiteY6" fmla="*/ 1075342 h 1075342"/>
                  <a:gd name="connsiteX7" fmla="*/ 0 w 1344178"/>
                  <a:gd name="connsiteY7" fmla="*/ 967808 h 1075342"/>
                  <a:gd name="connsiteX8" fmla="*/ 0 w 1344178"/>
                  <a:gd name="connsiteY8" fmla="*/ 107534 h 1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178" h="1075342">
                    <a:moveTo>
                      <a:pt x="0" y="107534"/>
                    </a:moveTo>
                    <a:cubicBezTo>
                      <a:pt x="0" y="48145"/>
                      <a:pt x="48145" y="0"/>
                      <a:pt x="107534" y="0"/>
                    </a:cubicBezTo>
                    <a:lnTo>
                      <a:pt x="1236644" y="0"/>
                    </a:lnTo>
                    <a:cubicBezTo>
                      <a:pt x="1296033" y="0"/>
                      <a:pt x="1344178" y="48145"/>
                      <a:pt x="1344178" y="107534"/>
                    </a:cubicBezTo>
                    <a:lnTo>
                      <a:pt x="1344178" y="967808"/>
                    </a:lnTo>
                    <a:cubicBezTo>
                      <a:pt x="1344178" y="1027197"/>
                      <a:pt x="1296033" y="1075342"/>
                      <a:pt x="1236644" y="1075342"/>
                    </a:cubicBezTo>
                    <a:lnTo>
                      <a:pt x="107534" y="1075342"/>
                    </a:lnTo>
                    <a:cubicBezTo>
                      <a:pt x="48145" y="1075342"/>
                      <a:pt x="0" y="1027197"/>
                      <a:pt x="0" y="967808"/>
                    </a:cubicBezTo>
                    <a:lnTo>
                      <a:pt x="0" y="107534"/>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3881" tIns="63881" rIns="63881" bIns="63881"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Trebuchet MS" panose="020B0603020202020204"/>
                    <a:ea typeface="+mn-ea"/>
                    <a:cs typeface="+mn-cs"/>
                  </a:rPr>
                  <a:t>Needs of Children in 2030-2050 and Models of Care</a:t>
                </a:r>
              </a:p>
            </p:txBody>
          </p:sp>
        </p:grpSp>
        <p:sp>
          <p:nvSpPr>
            <p:cNvPr id="16" name="Left Arrow 15"/>
            <p:cNvSpPr/>
            <p:nvPr/>
          </p:nvSpPr>
          <p:spPr>
            <a:xfrm rot="16200000">
              <a:off x="5445235" y="2192262"/>
              <a:ext cx="1084316" cy="403253"/>
            </a:xfrm>
            <a:prstGeom prst="lef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7" name="Freeform 16"/>
            <p:cNvSpPr/>
            <p:nvPr/>
          </p:nvSpPr>
          <p:spPr>
            <a:xfrm>
              <a:off x="5315304" y="1314059"/>
              <a:ext cx="1344178" cy="1075342"/>
            </a:xfrm>
            <a:custGeom>
              <a:avLst/>
              <a:gdLst>
                <a:gd name="connsiteX0" fmla="*/ 0 w 1344178"/>
                <a:gd name="connsiteY0" fmla="*/ 107534 h 1075342"/>
                <a:gd name="connsiteX1" fmla="*/ 107534 w 1344178"/>
                <a:gd name="connsiteY1" fmla="*/ 0 h 1075342"/>
                <a:gd name="connsiteX2" fmla="*/ 1236644 w 1344178"/>
                <a:gd name="connsiteY2" fmla="*/ 0 h 1075342"/>
                <a:gd name="connsiteX3" fmla="*/ 1344178 w 1344178"/>
                <a:gd name="connsiteY3" fmla="*/ 107534 h 1075342"/>
                <a:gd name="connsiteX4" fmla="*/ 1344178 w 1344178"/>
                <a:gd name="connsiteY4" fmla="*/ 967808 h 1075342"/>
                <a:gd name="connsiteX5" fmla="*/ 1236644 w 1344178"/>
                <a:gd name="connsiteY5" fmla="*/ 1075342 h 1075342"/>
                <a:gd name="connsiteX6" fmla="*/ 107534 w 1344178"/>
                <a:gd name="connsiteY6" fmla="*/ 1075342 h 1075342"/>
                <a:gd name="connsiteX7" fmla="*/ 0 w 1344178"/>
                <a:gd name="connsiteY7" fmla="*/ 967808 h 1075342"/>
                <a:gd name="connsiteX8" fmla="*/ 0 w 1344178"/>
                <a:gd name="connsiteY8" fmla="*/ 107534 h 1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178" h="1075342">
                  <a:moveTo>
                    <a:pt x="0" y="107534"/>
                  </a:moveTo>
                  <a:cubicBezTo>
                    <a:pt x="0" y="48145"/>
                    <a:pt x="48145" y="0"/>
                    <a:pt x="107534" y="0"/>
                  </a:cubicBezTo>
                  <a:lnTo>
                    <a:pt x="1236644" y="0"/>
                  </a:lnTo>
                  <a:cubicBezTo>
                    <a:pt x="1296033" y="0"/>
                    <a:pt x="1344178" y="48145"/>
                    <a:pt x="1344178" y="107534"/>
                  </a:cubicBezTo>
                  <a:lnTo>
                    <a:pt x="1344178" y="967808"/>
                  </a:lnTo>
                  <a:cubicBezTo>
                    <a:pt x="1344178" y="1027197"/>
                    <a:pt x="1296033" y="1075342"/>
                    <a:pt x="1236644" y="1075342"/>
                  </a:cubicBezTo>
                  <a:lnTo>
                    <a:pt x="107534" y="1075342"/>
                  </a:lnTo>
                  <a:cubicBezTo>
                    <a:pt x="48145" y="1075342"/>
                    <a:pt x="0" y="1027197"/>
                    <a:pt x="0" y="967808"/>
                  </a:cubicBezTo>
                  <a:lnTo>
                    <a:pt x="0" y="107534"/>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3881" tIns="63881" rIns="63881" bIns="63881"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a:ln>
                    <a:noFill/>
                  </a:ln>
                  <a:solidFill>
                    <a:prstClr val="white"/>
                  </a:solidFill>
                  <a:effectLst/>
                  <a:uLnTx/>
                  <a:uFillTx/>
                  <a:latin typeface="Trebuchet MS" panose="020B0603020202020204"/>
                  <a:ea typeface="+mn-ea"/>
                  <a:cs typeface="+mn-cs"/>
                </a:rPr>
                <a:t>Goal of Training</a:t>
              </a:r>
            </a:p>
          </p:txBody>
        </p:sp>
        <p:sp>
          <p:nvSpPr>
            <p:cNvPr id="18" name="Left Arrow 17"/>
            <p:cNvSpPr/>
            <p:nvPr/>
          </p:nvSpPr>
          <p:spPr>
            <a:xfrm rot="19500000">
              <a:off x="6520560" y="2752040"/>
              <a:ext cx="1084316" cy="403253"/>
            </a:xfrm>
            <a:prstGeom prst="lef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9" name="Freeform 18"/>
            <p:cNvSpPr/>
            <p:nvPr/>
          </p:nvSpPr>
          <p:spPr>
            <a:xfrm>
              <a:off x="6834739" y="2105027"/>
              <a:ext cx="1344178" cy="1075342"/>
            </a:xfrm>
            <a:custGeom>
              <a:avLst/>
              <a:gdLst>
                <a:gd name="connsiteX0" fmla="*/ 0 w 1344178"/>
                <a:gd name="connsiteY0" fmla="*/ 107534 h 1075342"/>
                <a:gd name="connsiteX1" fmla="*/ 107534 w 1344178"/>
                <a:gd name="connsiteY1" fmla="*/ 0 h 1075342"/>
                <a:gd name="connsiteX2" fmla="*/ 1236644 w 1344178"/>
                <a:gd name="connsiteY2" fmla="*/ 0 h 1075342"/>
                <a:gd name="connsiteX3" fmla="*/ 1344178 w 1344178"/>
                <a:gd name="connsiteY3" fmla="*/ 107534 h 1075342"/>
                <a:gd name="connsiteX4" fmla="*/ 1344178 w 1344178"/>
                <a:gd name="connsiteY4" fmla="*/ 967808 h 1075342"/>
                <a:gd name="connsiteX5" fmla="*/ 1236644 w 1344178"/>
                <a:gd name="connsiteY5" fmla="*/ 1075342 h 1075342"/>
                <a:gd name="connsiteX6" fmla="*/ 107534 w 1344178"/>
                <a:gd name="connsiteY6" fmla="*/ 1075342 h 1075342"/>
                <a:gd name="connsiteX7" fmla="*/ 0 w 1344178"/>
                <a:gd name="connsiteY7" fmla="*/ 967808 h 1075342"/>
                <a:gd name="connsiteX8" fmla="*/ 0 w 1344178"/>
                <a:gd name="connsiteY8" fmla="*/ 107534 h 1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178" h="1075342">
                  <a:moveTo>
                    <a:pt x="0" y="107534"/>
                  </a:moveTo>
                  <a:cubicBezTo>
                    <a:pt x="0" y="48145"/>
                    <a:pt x="48145" y="0"/>
                    <a:pt x="107534" y="0"/>
                  </a:cubicBezTo>
                  <a:lnTo>
                    <a:pt x="1236644" y="0"/>
                  </a:lnTo>
                  <a:cubicBezTo>
                    <a:pt x="1296033" y="0"/>
                    <a:pt x="1344178" y="48145"/>
                    <a:pt x="1344178" y="107534"/>
                  </a:cubicBezTo>
                  <a:lnTo>
                    <a:pt x="1344178" y="967808"/>
                  </a:lnTo>
                  <a:cubicBezTo>
                    <a:pt x="1344178" y="1027197"/>
                    <a:pt x="1296033" y="1075342"/>
                    <a:pt x="1236644" y="1075342"/>
                  </a:cubicBezTo>
                  <a:lnTo>
                    <a:pt x="107534" y="1075342"/>
                  </a:lnTo>
                  <a:cubicBezTo>
                    <a:pt x="48145" y="1075342"/>
                    <a:pt x="0" y="1027197"/>
                    <a:pt x="0" y="967808"/>
                  </a:cubicBezTo>
                  <a:lnTo>
                    <a:pt x="0" y="107534"/>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3881" tIns="63881" rIns="63881" bIns="63881"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a:ln>
                    <a:noFill/>
                  </a:ln>
                  <a:solidFill>
                    <a:prstClr val="white"/>
                  </a:solidFill>
                  <a:effectLst/>
                  <a:uLnTx/>
                  <a:uFillTx/>
                  <a:latin typeface="Trebuchet MS" panose="020B0603020202020204"/>
                  <a:ea typeface="+mn-ea"/>
                  <a:cs typeface="+mn-cs"/>
                </a:rPr>
                <a:t>Stakeholder Perspectives</a:t>
              </a:r>
            </a:p>
          </p:txBody>
        </p:sp>
      </p:grpSp>
    </p:spTree>
    <p:extLst>
      <p:ext uri="{BB962C8B-B14F-4D97-AF65-F5344CB8AC3E}">
        <p14:creationId xmlns:p14="http://schemas.microsoft.com/office/powerpoint/2010/main" val="1151503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419422"/>
            <a:ext cx="8596668" cy="1320800"/>
          </a:xfrm>
        </p:spPr>
        <p:txBody>
          <a:bodyPr>
            <a:normAutofit/>
          </a:bodyPr>
          <a:lstStyle/>
          <a:p>
            <a:pPr algn="ctr"/>
            <a:r>
              <a:rPr lang="en-US" sz="4000"/>
              <a:t>Domain 1a</a:t>
            </a:r>
          </a:p>
        </p:txBody>
      </p:sp>
      <p:graphicFrame>
        <p:nvGraphicFramePr>
          <p:cNvPr id="5" name="Diagram 4"/>
          <p:cNvGraphicFramePr/>
          <p:nvPr/>
        </p:nvGraphicFramePr>
        <p:xfrm>
          <a:off x="-122614" y="1929813"/>
          <a:ext cx="5955864" cy="3100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2"/>
          <p:cNvSpPr>
            <a:spLocks noGrp="1"/>
          </p:cNvSpPr>
          <p:nvPr>
            <p:ph idx="1"/>
          </p:nvPr>
        </p:nvSpPr>
        <p:spPr>
          <a:xfrm>
            <a:off x="5580993" y="1593077"/>
            <a:ext cx="5223641" cy="4965378"/>
          </a:xfrm>
        </p:spPr>
        <p:txBody>
          <a:bodyPr/>
          <a:lstStyle/>
          <a:p>
            <a:pPr marL="0" indent="0">
              <a:buNone/>
            </a:pPr>
            <a:r>
              <a:rPr lang="en-US" sz="2400"/>
              <a:t>Need to conduct a lit review and needs assessment</a:t>
            </a:r>
          </a:p>
          <a:p>
            <a:pPr marL="0" indent="0">
              <a:buNone/>
            </a:pPr>
            <a:endParaRPr lang="en-US" sz="2400"/>
          </a:p>
          <a:p>
            <a:pPr marL="0" indent="0">
              <a:buNone/>
            </a:pPr>
            <a:r>
              <a:rPr lang="en-US" sz="2400"/>
              <a:t>Examples of current gaps:</a:t>
            </a:r>
          </a:p>
          <a:p>
            <a:r>
              <a:rPr lang="en-US" sz="2400"/>
              <a:t>Complex care</a:t>
            </a:r>
          </a:p>
          <a:p>
            <a:r>
              <a:rPr lang="en-US" sz="2400"/>
              <a:t>Behavioral and Mental Health</a:t>
            </a:r>
          </a:p>
          <a:p>
            <a:r>
              <a:rPr lang="en-US" sz="2400"/>
              <a:t>Social Justice/Equity</a:t>
            </a:r>
          </a:p>
          <a:p>
            <a:r>
              <a:rPr lang="en-US" sz="2400"/>
              <a:t>Advocacy Skills</a:t>
            </a:r>
          </a:p>
          <a:p>
            <a:endParaRPr lang="en-US" sz="2400"/>
          </a:p>
          <a:p>
            <a:endParaRPr lang="en-US" sz="2400" i="1"/>
          </a:p>
        </p:txBody>
      </p:sp>
    </p:spTree>
    <p:extLst>
      <p:ext uri="{BB962C8B-B14F-4D97-AF65-F5344CB8AC3E}">
        <p14:creationId xmlns:p14="http://schemas.microsoft.com/office/powerpoint/2010/main" val="3122065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93" y="419422"/>
            <a:ext cx="8596668" cy="1320800"/>
          </a:xfrm>
        </p:spPr>
        <p:txBody>
          <a:bodyPr>
            <a:normAutofit/>
          </a:bodyPr>
          <a:lstStyle/>
          <a:p>
            <a:pPr algn="ctr"/>
            <a:r>
              <a:rPr lang="en-US" sz="4000"/>
              <a:t>Domain 1a</a:t>
            </a:r>
          </a:p>
        </p:txBody>
      </p:sp>
      <p:grpSp>
        <p:nvGrpSpPr>
          <p:cNvPr id="17" name="Group 16"/>
          <p:cNvGrpSpPr/>
          <p:nvPr/>
        </p:nvGrpSpPr>
        <p:grpSpPr>
          <a:xfrm>
            <a:off x="663793" y="1939700"/>
            <a:ext cx="4383048" cy="3100020"/>
            <a:chOff x="663793" y="1314059"/>
            <a:chExt cx="4383048" cy="3100020"/>
          </a:xfrm>
        </p:grpSpPr>
        <p:sp>
          <p:nvSpPr>
            <p:cNvPr id="4" name="Freeform 3"/>
            <p:cNvSpPr/>
            <p:nvPr/>
          </p:nvSpPr>
          <p:spPr>
            <a:xfrm>
              <a:off x="2147855" y="2999155"/>
              <a:ext cx="1414924" cy="1414924"/>
            </a:xfrm>
            <a:custGeom>
              <a:avLst/>
              <a:gdLst>
                <a:gd name="connsiteX0" fmla="*/ 0 w 1414924"/>
                <a:gd name="connsiteY0" fmla="*/ 707462 h 1414924"/>
                <a:gd name="connsiteX1" fmla="*/ 707462 w 1414924"/>
                <a:gd name="connsiteY1" fmla="*/ 0 h 1414924"/>
                <a:gd name="connsiteX2" fmla="*/ 1414924 w 1414924"/>
                <a:gd name="connsiteY2" fmla="*/ 707462 h 1414924"/>
                <a:gd name="connsiteX3" fmla="*/ 707462 w 1414924"/>
                <a:gd name="connsiteY3" fmla="*/ 1414924 h 1414924"/>
                <a:gd name="connsiteX4" fmla="*/ 0 w 1414924"/>
                <a:gd name="connsiteY4" fmla="*/ 707462 h 141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924" h="1414924">
                  <a:moveTo>
                    <a:pt x="0" y="707462"/>
                  </a:moveTo>
                  <a:cubicBezTo>
                    <a:pt x="0" y="316742"/>
                    <a:pt x="316742" y="0"/>
                    <a:pt x="707462" y="0"/>
                  </a:cubicBezTo>
                  <a:cubicBezTo>
                    <a:pt x="1098182" y="0"/>
                    <a:pt x="1414924" y="316742"/>
                    <a:pt x="1414924" y="707462"/>
                  </a:cubicBezTo>
                  <a:cubicBezTo>
                    <a:pt x="1414924" y="1098182"/>
                    <a:pt x="1098182" y="1414924"/>
                    <a:pt x="707462" y="1414924"/>
                  </a:cubicBezTo>
                  <a:cubicBezTo>
                    <a:pt x="316742" y="1414924"/>
                    <a:pt x="0" y="1098182"/>
                    <a:pt x="0" y="707462"/>
                  </a:cubicBezTo>
                  <a:close/>
                </a:path>
              </a:pathLst>
            </a:custGeom>
            <a:solidFill>
              <a:schemeClr val="bg1">
                <a:lumMod val="7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218641" tIns="218641" rIns="218641" bIns="21864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Trebuchet MS" panose="020B0603020202020204"/>
                  <a:ea typeface="+mn-ea"/>
                  <a:cs typeface="+mn-cs"/>
                </a:rPr>
                <a:t>Curriculum</a:t>
              </a:r>
            </a:p>
          </p:txBody>
        </p:sp>
        <p:sp>
          <p:nvSpPr>
            <p:cNvPr id="6" name="Left Arrow 5"/>
            <p:cNvSpPr/>
            <p:nvPr/>
          </p:nvSpPr>
          <p:spPr>
            <a:xfrm rot="12900000">
              <a:off x="1237834" y="2752040"/>
              <a:ext cx="1084316" cy="403253"/>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7" name="Freeform 6"/>
            <p:cNvSpPr/>
            <p:nvPr/>
          </p:nvSpPr>
          <p:spPr>
            <a:xfrm>
              <a:off x="663793" y="2105027"/>
              <a:ext cx="1344178" cy="1075342"/>
            </a:xfrm>
            <a:custGeom>
              <a:avLst/>
              <a:gdLst>
                <a:gd name="connsiteX0" fmla="*/ 0 w 1344178"/>
                <a:gd name="connsiteY0" fmla="*/ 107534 h 1075342"/>
                <a:gd name="connsiteX1" fmla="*/ 107534 w 1344178"/>
                <a:gd name="connsiteY1" fmla="*/ 0 h 1075342"/>
                <a:gd name="connsiteX2" fmla="*/ 1236644 w 1344178"/>
                <a:gd name="connsiteY2" fmla="*/ 0 h 1075342"/>
                <a:gd name="connsiteX3" fmla="*/ 1344178 w 1344178"/>
                <a:gd name="connsiteY3" fmla="*/ 107534 h 1075342"/>
                <a:gd name="connsiteX4" fmla="*/ 1344178 w 1344178"/>
                <a:gd name="connsiteY4" fmla="*/ 967808 h 1075342"/>
                <a:gd name="connsiteX5" fmla="*/ 1236644 w 1344178"/>
                <a:gd name="connsiteY5" fmla="*/ 1075342 h 1075342"/>
                <a:gd name="connsiteX6" fmla="*/ 107534 w 1344178"/>
                <a:gd name="connsiteY6" fmla="*/ 1075342 h 1075342"/>
                <a:gd name="connsiteX7" fmla="*/ 0 w 1344178"/>
                <a:gd name="connsiteY7" fmla="*/ 967808 h 1075342"/>
                <a:gd name="connsiteX8" fmla="*/ 0 w 1344178"/>
                <a:gd name="connsiteY8" fmla="*/ 107534 h 1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178" h="1075342">
                  <a:moveTo>
                    <a:pt x="0" y="107534"/>
                  </a:moveTo>
                  <a:cubicBezTo>
                    <a:pt x="0" y="48145"/>
                    <a:pt x="48145" y="0"/>
                    <a:pt x="107534" y="0"/>
                  </a:cubicBezTo>
                  <a:lnTo>
                    <a:pt x="1236644" y="0"/>
                  </a:lnTo>
                  <a:cubicBezTo>
                    <a:pt x="1296033" y="0"/>
                    <a:pt x="1344178" y="48145"/>
                    <a:pt x="1344178" y="107534"/>
                  </a:cubicBezTo>
                  <a:lnTo>
                    <a:pt x="1344178" y="967808"/>
                  </a:lnTo>
                  <a:cubicBezTo>
                    <a:pt x="1344178" y="1027197"/>
                    <a:pt x="1296033" y="1075342"/>
                    <a:pt x="1236644" y="1075342"/>
                  </a:cubicBezTo>
                  <a:lnTo>
                    <a:pt x="107534" y="1075342"/>
                  </a:lnTo>
                  <a:cubicBezTo>
                    <a:pt x="48145" y="1075342"/>
                    <a:pt x="0" y="1027197"/>
                    <a:pt x="0" y="967808"/>
                  </a:cubicBezTo>
                  <a:lnTo>
                    <a:pt x="0" y="107534"/>
                  </a:lnTo>
                  <a:close/>
                </a:path>
              </a:pathLst>
            </a:custGeom>
            <a:solidFill>
              <a:schemeClr val="bg1">
                <a:lumMod val="7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63881" tIns="63881" rIns="63881" bIns="63881"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Trebuchet MS" panose="020B0603020202020204"/>
                  <a:ea typeface="+mn-ea"/>
                  <a:cs typeface="+mn-cs"/>
                </a:rPr>
                <a:t>Needs of Children in 2030-2050 and Models of Care</a:t>
              </a:r>
            </a:p>
          </p:txBody>
        </p:sp>
        <p:sp>
          <p:nvSpPr>
            <p:cNvPr id="13" name="Left Arrow 12"/>
            <p:cNvSpPr/>
            <p:nvPr/>
          </p:nvSpPr>
          <p:spPr>
            <a:xfrm rot="16200000">
              <a:off x="2313159" y="2192262"/>
              <a:ext cx="1084316" cy="403253"/>
            </a:xfrm>
            <a:prstGeom prst="leftArrow">
              <a:avLst>
                <a:gd name="adj1" fmla="val 60000"/>
                <a:gd name="adj2" fmla="val 50000"/>
              </a:avLst>
            </a:prstGeom>
            <a:solidFill>
              <a:schemeClr val="accent1">
                <a:lumMod val="40000"/>
                <a:lumOff val="60000"/>
              </a:schemeClr>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14" name="Freeform 13"/>
            <p:cNvSpPr/>
            <p:nvPr/>
          </p:nvSpPr>
          <p:spPr>
            <a:xfrm>
              <a:off x="2183228" y="1314059"/>
              <a:ext cx="1344178" cy="1075342"/>
            </a:xfrm>
            <a:custGeom>
              <a:avLst/>
              <a:gdLst>
                <a:gd name="connsiteX0" fmla="*/ 0 w 1344178"/>
                <a:gd name="connsiteY0" fmla="*/ 107534 h 1075342"/>
                <a:gd name="connsiteX1" fmla="*/ 107534 w 1344178"/>
                <a:gd name="connsiteY1" fmla="*/ 0 h 1075342"/>
                <a:gd name="connsiteX2" fmla="*/ 1236644 w 1344178"/>
                <a:gd name="connsiteY2" fmla="*/ 0 h 1075342"/>
                <a:gd name="connsiteX3" fmla="*/ 1344178 w 1344178"/>
                <a:gd name="connsiteY3" fmla="*/ 107534 h 1075342"/>
                <a:gd name="connsiteX4" fmla="*/ 1344178 w 1344178"/>
                <a:gd name="connsiteY4" fmla="*/ 967808 h 1075342"/>
                <a:gd name="connsiteX5" fmla="*/ 1236644 w 1344178"/>
                <a:gd name="connsiteY5" fmla="*/ 1075342 h 1075342"/>
                <a:gd name="connsiteX6" fmla="*/ 107534 w 1344178"/>
                <a:gd name="connsiteY6" fmla="*/ 1075342 h 1075342"/>
                <a:gd name="connsiteX7" fmla="*/ 0 w 1344178"/>
                <a:gd name="connsiteY7" fmla="*/ 967808 h 1075342"/>
                <a:gd name="connsiteX8" fmla="*/ 0 w 1344178"/>
                <a:gd name="connsiteY8" fmla="*/ 107534 h 1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178" h="1075342">
                  <a:moveTo>
                    <a:pt x="0" y="107534"/>
                  </a:moveTo>
                  <a:cubicBezTo>
                    <a:pt x="0" y="48145"/>
                    <a:pt x="48145" y="0"/>
                    <a:pt x="107534" y="0"/>
                  </a:cubicBezTo>
                  <a:lnTo>
                    <a:pt x="1236644" y="0"/>
                  </a:lnTo>
                  <a:cubicBezTo>
                    <a:pt x="1296033" y="0"/>
                    <a:pt x="1344178" y="48145"/>
                    <a:pt x="1344178" y="107534"/>
                  </a:cubicBezTo>
                  <a:lnTo>
                    <a:pt x="1344178" y="967808"/>
                  </a:lnTo>
                  <a:cubicBezTo>
                    <a:pt x="1344178" y="1027197"/>
                    <a:pt x="1296033" y="1075342"/>
                    <a:pt x="1236644" y="1075342"/>
                  </a:cubicBezTo>
                  <a:lnTo>
                    <a:pt x="107534" y="1075342"/>
                  </a:lnTo>
                  <a:cubicBezTo>
                    <a:pt x="48145" y="1075342"/>
                    <a:pt x="0" y="1027197"/>
                    <a:pt x="0" y="967808"/>
                  </a:cubicBezTo>
                  <a:lnTo>
                    <a:pt x="0" y="107534"/>
                  </a:lnTo>
                  <a:close/>
                </a:path>
              </a:pathLst>
            </a:custGeom>
            <a:solidFill>
              <a:srgbClr val="4A66AC"/>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63881" tIns="63881" rIns="63881" bIns="63881"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a:ln>
                    <a:noFill/>
                  </a:ln>
                  <a:solidFill>
                    <a:prstClr val="white"/>
                  </a:solidFill>
                  <a:effectLst/>
                  <a:uLnTx/>
                  <a:uFillTx/>
                  <a:latin typeface="Trebuchet MS" panose="020B0603020202020204"/>
                  <a:ea typeface="+mn-ea"/>
                  <a:cs typeface="+mn-cs"/>
                </a:rPr>
                <a:t>Goal of Training</a:t>
              </a:r>
            </a:p>
          </p:txBody>
        </p:sp>
        <p:sp>
          <p:nvSpPr>
            <p:cNvPr id="15" name="Left Arrow 14"/>
            <p:cNvSpPr/>
            <p:nvPr/>
          </p:nvSpPr>
          <p:spPr>
            <a:xfrm rot="19500000">
              <a:off x="3388484" y="2752040"/>
              <a:ext cx="1084316" cy="403253"/>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16" name="Freeform 15"/>
            <p:cNvSpPr/>
            <p:nvPr/>
          </p:nvSpPr>
          <p:spPr>
            <a:xfrm>
              <a:off x="3702663" y="2105027"/>
              <a:ext cx="1344178" cy="1075342"/>
            </a:xfrm>
            <a:custGeom>
              <a:avLst/>
              <a:gdLst>
                <a:gd name="connsiteX0" fmla="*/ 0 w 1344178"/>
                <a:gd name="connsiteY0" fmla="*/ 107534 h 1075342"/>
                <a:gd name="connsiteX1" fmla="*/ 107534 w 1344178"/>
                <a:gd name="connsiteY1" fmla="*/ 0 h 1075342"/>
                <a:gd name="connsiteX2" fmla="*/ 1236644 w 1344178"/>
                <a:gd name="connsiteY2" fmla="*/ 0 h 1075342"/>
                <a:gd name="connsiteX3" fmla="*/ 1344178 w 1344178"/>
                <a:gd name="connsiteY3" fmla="*/ 107534 h 1075342"/>
                <a:gd name="connsiteX4" fmla="*/ 1344178 w 1344178"/>
                <a:gd name="connsiteY4" fmla="*/ 967808 h 1075342"/>
                <a:gd name="connsiteX5" fmla="*/ 1236644 w 1344178"/>
                <a:gd name="connsiteY5" fmla="*/ 1075342 h 1075342"/>
                <a:gd name="connsiteX6" fmla="*/ 107534 w 1344178"/>
                <a:gd name="connsiteY6" fmla="*/ 1075342 h 1075342"/>
                <a:gd name="connsiteX7" fmla="*/ 0 w 1344178"/>
                <a:gd name="connsiteY7" fmla="*/ 967808 h 1075342"/>
                <a:gd name="connsiteX8" fmla="*/ 0 w 1344178"/>
                <a:gd name="connsiteY8" fmla="*/ 107534 h 1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178" h="1075342">
                  <a:moveTo>
                    <a:pt x="0" y="107534"/>
                  </a:moveTo>
                  <a:cubicBezTo>
                    <a:pt x="0" y="48145"/>
                    <a:pt x="48145" y="0"/>
                    <a:pt x="107534" y="0"/>
                  </a:cubicBezTo>
                  <a:lnTo>
                    <a:pt x="1236644" y="0"/>
                  </a:lnTo>
                  <a:cubicBezTo>
                    <a:pt x="1296033" y="0"/>
                    <a:pt x="1344178" y="48145"/>
                    <a:pt x="1344178" y="107534"/>
                  </a:cubicBezTo>
                  <a:lnTo>
                    <a:pt x="1344178" y="967808"/>
                  </a:lnTo>
                  <a:cubicBezTo>
                    <a:pt x="1344178" y="1027197"/>
                    <a:pt x="1296033" y="1075342"/>
                    <a:pt x="1236644" y="1075342"/>
                  </a:cubicBezTo>
                  <a:lnTo>
                    <a:pt x="107534" y="1075342"/>
                  </a:lnTo>
                  <a:cubicBezTo>
                    <a:pt x="48145" y="1075342"/>
                    <a:pt x="0" y="1027197"/>
                    <a:pt x="0" y="967808"/>
                  </a:cubicBezTo>
                  <a:lnTo>
                    <a:pt x="0" y="107534"/>
                  </a:lnTo>
                  <a:close/>
                </a:path>
              </a:pathLst>
            </a:custGeom>
            <a:solidFill>
              <a:schemeClr val="bg1">
                <a:lumMod val="7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63881" tIns="63881" rIns="63881" bIns="63881"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a:ln>
                    <a:noFill/>
                  </a:ln>
                  <a:solidFill>
                    <a:prstClr val="white"/>
                  </a:solidFill>
                  <a:effectLst/>
                  <a:uLnTx/>
                  <a:uFillTx/>
                  <a:latin typeface="Trebuchet MS" panose="020B0603020202020204"/>
                  <a:ea typeface="+mn-ea"/>
                  <a:cs typeface="+mn-cs"/>
                </a:rPr>
                <a:t>Stakeholder Perspectives</a:t>
              </a:r>
            </a:p>
          </p:txBody>
        </p:sp>
      </p:grpSp>
      <p:sp>
        <p:nvSpPr>
          <p:cNvPr id="12" name="Content Placeholder 2"/>
          <p:cNvSpPr>
            <a:spLocks noGrp="1"/>
          </p:cNvSpPr>
          <p:nvPr>
            <p:ph idx="1"/>
          </p:nvPr>
        </p:nvSpPr>
        <p:spPr>
          <a:xfrm>
            <a:off x="5580993" y="1593077"/>
            <a:ext cx="5223641" cy="4965378"/>
          </a:xfrm>
        </p:spPr>
        <p:txBody>
          <a:bodyPr/>
          <a:lstStyle/>
          <a:p>
            <a:pPr marL="0" indent="0">
              <a:buNone/>
            </a:pPr>
            <a:r>
              <a:rPr lang="en-US" sz="2400"/>
              <a:t>What is our goal? </a:t>
            </a:r>
          </a:p>
          <a:p>
            <a:r>
              <a:rPr lang="en-US" sz="2400"/>
              <a:t>General Pediatrician? </a:t>
            </a:r>
          </a:p>
          <a:p>
            <a:r>
              <a:rPr lang="en-US" sz="2400"/>
              <a:t>Pluripotent Pediatrician?</a:t>
            </a:r>
          </a:p>
          <a:p>
            <a:endParaRPr lang="en-US" sz="2400"/>
          </a:p>
          <a:p>
            <a:pPr marL="0" indent="0">
              <a:buNone/>
            </a:pPr>
            <a:r>
              <a:rPr lang="en-US" sz="2400"/>
              <a:t>What do we try to teach in residency/fellowship vs. life-long learning?</a:t>
            </a:r>
          </a:p>
          <a:p>
            <a:endParaRPr lang="en-US" sz="2400" i="1"/>
          </a:p>
        </p:txBody>
      </p:sp>
    </p:spTree>
    <p:extLst>
      <p:ext uri="{BB962C8B-B14F-4D97-AF65-F5344CB8AC3E}">
        <p14:creationId xmlns:p14="http://schemas.microsoft.com/office/powerpoint/2010/main" val="2025780315"/>
      </p:ext>
    </p:extLst>
  </p:cSld>
  <p:clrMapOvr>
    <a:masterClrMapping/>
  </p:clrMapOvr>
</p:sld>
</file>

<file path=ppt/theme/theme1.xml><?xml version="1.0" encoding="utf-8"?>
<a:theme xmlns:a="http://schemas.openxmlformats.org/drawingml/2006/main" name="3_Default Design">
  <a:themeElements>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BP Powerpoint (Blue)">
  <a:themeElements>
    <a:clrScheme name="ABP Rebranded Colors">
      <a:dk1>
        <a:srgbClr val="595959"/>
      </a:dk1>
      <a:lt1>
        <a:sysClr val="window" lastClr="FFFFFF"/>
      </a:lt1>
      <a:dk2>
        <a:srgbClr val="595959"/>
      </a:dk2>
      <a:lt2>
        <a:srgbClr val="E7E6E6"/>
      </a:lt2>
      <a:accent1>
        <a:srgbClr val="3C8498"/>
      </a:accent1>
      <a:accent2>
        <a:srgbClr val="A52671"/>
      </a:accent2>
      <a:accent3>
        <a:srgbClr val="6A8A22"/>
      </a:accent3>
      <a:accent4>
        <a:srgbClr val="F58220"/>
      </a:accent4>
      <a:accent5>
        <a:srgbClr val="CBDB2A"/>
      </a:accent5>
      <a:accent6>
        <a:srgbClr val="566872"/>
      </a:accent6>
      <a:hlink>
        <a:srgbClr val="489EB6"/>
      </a:hlink>
      <a:folHlink>
        <a:srgbClr val="D4449A"/>
      </a:folHlink>
    </a:clrScheme>
    <a:fontScheme name="ABP (Franklink Gothic Book)">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A Theme by Amanda">
  <a:themeElements>
    <a:clrScheme name="CHA theme">
      <a:dk1>
        <a:sysClr val="windowText" lastClr="000000"/>
      </a:dk1>
      <a:lt1>
        <a:sysClr val="window" lastClr="FFFFFF"/>
      </a:lt1>
      <a:dk2>
        <a:srgbClr val="42515A"/>
      </a:dk2>
      <a:lt2>
        <a:srgbClr val="E7E6E6"/>
      </a:lt2>
      <a:accent1>
        <a:srgbClr val="0075BC"/>
      </a:accent1>
      <a:accent2>
        <a:srgbClr val="8DC63F"/>
      </a:accent2>
      <a:accent3>
        <a:srgbClr val="00ABBD"/>
      </a:accent3>
      <a:accent4>
        <a:srgbClr val="F58248"/>
      </a:accent4>
      <a:accent5>
        <a:srgbClr val="ED1C24"/>
      </a:accent5>
      <a:accent6>
        <a:srgbClr val="5740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 Theme by Amanda" id="{D773D816-A862-45D2-970F-B38E317428B5}" vid="{99AFCCBB-0C70-4D5A-931B-2D5C50A22706}"/>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152FBB7F2296945BF03CAD5D41A6A1E" ma:contentTypeVersion="12" ma:contentTypeDescription="Create a new document." ma:contentTypeScope="" ma:versionID="a608767a304a846182653fb73af3d9bf">
  <xsd:schema xmlns:xsd="http://www.w3.org/2001/XMLSchema" xmlns:xs="http://www.w3.org/2001/XMLSchema" xmlns:p="http://schemas.microsoft.com/office/2006/metadata/properties" xmlns:ns2="9de26db2-8f74-467a-b098-607b68b0f47a" xmlns:ns3="9a40f852-b2ce-4abd-b4ea-fd59f9919b84" targetNamespace="http://schemas.microsoft.com/office/2006/metadata/properties" ma:root="true" ma:fieldsID="0fb92a3801eb99a9426b153869f99fe2" ns2:_="" ns3:_="">
    <xsd:import namespace="9de26db2-8f74-467a-b098-607b68b0f47a"/>
    <xsd:import namespace="9a40f852-b2ce-4abd-b4ea-fd59f9919b8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e26db2-8f74-467a-b098-607b68b0f4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40f852-b2ce-4abd-b4ea-fd59f9919b8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F64A28-513D-454C-B200-7C442D96F9B2}">
  <ds:schemaRefs>
    <ds:schemaRef ds:uri="9a40f852-b2ce-4abd-b4ea-fd59f9919b84"/>
    <ds:schemaRef ds:uri="9de26db2-8f74-467a-b098-607b68b0f4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342EB7E-B0ED-44D4-9835-D452D801F936}">
  <ds:schemaRefs>
    <ds:schemaRef ds:uri="9a40f852-b2ce-4abd-b4ea-fd59f9919b84"/>
    <ds:schemaRef ds:uri="9de26db2-8f74-467a-b098-607b68b0f4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FE2241F-0E8C-42AA-9415-C25158F28A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8678</Words>
  <Application>Microsoft Office PowerPoint</Application>
  <PresentationFormat>Widescreen</PresentationFormat>
  <Paragraphs>1165</Paragraphs>
  <Slides>24</Slides>
  <Notes>1</Notes>
  <HiddenSlides>0</HiddenSlides>
  <MMClips>2</MMClips>
  <ScaleCrop>false</ScaleCrop>
  <HeadingPairs>
    <vt:vector size="4" baseType="variant">
      <vt:variant>
        <vt:lpstr>Theme</vt:lpstr>
      </vt:variant>
      <vt:variant>
        <vt:i4>8</vt:i4>
      </vt:variant>
      <vt:variant>
        <vt:lpstr>Slide Titles</vt:lpstr>
      </vt:variant>
      <vt:variant>
        <vt:i4>24</vt:i4>
      </vt:variant>
    </vt:vector>
  </HeadingPairs>
  <TitlesOfParts>
    <vt:vector size="32" baseType="lpstr">
      <vt:lpstr>3_Default Design</vt:lpstr>
      <vt:lpstr>ABP Powerpoint (Blue)</vt:lpstr>
      <vt:lpstr>Office Theme</vt:lpstr>
      <vt:lpstr>1_Office Theme</vt:lpstr>
      <vt:lpstr>CHA Theme by Amanda</vt:lpstr>
      <vt:lpstr>2_Office Theme</vt:lpstr>
      <vt:lpstr>Facet</vt:lpstr>
      <vt:lpstr>Parcel</vt:lpstr>
      <vt:lpstr>Pediatrics 2025: The AMSPDC Workforce Initiative  October 23, 2020 1:30pm – 5:30pm ET Summit # 2    </vt:lpstr>
      <vt:lpstr>AMSPDC Workforce 2025 Initiative Domain 1</vt:lpstr>
      <vt:lpstr>Domain 1:  Changing the Educational Paradigm, with Impact on Attracting Diverse,  High-quality Trainees into Pediatrics and Undersubscribed Pediatric Subspecialties</vt:lpstr>
      <vt:lpstr>Excited to Invite Collaborators!</vt:lpstr>
      <vt:lpstr>Domain 1a</vt:lpstr>
      <vt:lpstr>Opportunity</vt:lpstr>
      <vt:lpstr>Domain 1a</vt:lpstr>
      <vt:lpstr>Domain 1a</vt:lpstr>
      <vt:lpstr>Domain 1a</vt:lpstr>
      <vt:lpstr>Domain 1a</vt:lpstr>
      <vt:lpstr>One Example  of Needs Assessment</vt:lpstr>
      <vt:lpstr>Additional Needs Assessment            for Domain 1a</vt:lpstr>
      <vt:lpstr>Additional Needs Assessment            for Domain 1a</vt:lpstr>
      <vt:lpstr>Domain 1b</vt:lpstr>
      <vt:lpstr>Domain 1c</vt:lpstr>
      <vt:lpstr>More Information Needed for Domain 1c (Subspecialty Exposure)</vt:lpstr>
      <vt:lpstr>Potential Solutions for Domain 1c (Subspecialty Exposure)</vt:lpstr>
      <vt:lpstr>Domain 1d</vt:lpstr>
      <vt:lpstr>Potential Solutions for Domain 1d (Positive Role Modeling)</vt:lpstr>
      <vt:lpstr>Potential Solutions for Domain 1d (Positive Role Modeling)</vt:lpstr>
      <vt:lpstr>Potential Solutions for Domain 1d (Positive Role Modeling)</vt:lpstr>
      <vt:lpstr>Excited to Invite Collaborators!</vt:lpstr>
      <vt:lpstr>Next Steps</vt:lpstr>
      <vt:lpstr>Small Groups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Pediatrics 2025: The AMSPDC Workforce Initiative  October 23, 2020 1:30pm – 5:30pm EST Summit # 2  We will begin momentarily.  </dc:title>
  <dc:creator>Laura Degnon</dc:creator>
  <cp:lastModifiedBy>Laura Degnon</cp:lastModifiedBy>
  <cp:revision>7</cp:revision>
  <dcterms:created xsi:type="dcterms:W3CDTF">2020-10-22T20:21:18Z</dcterms:created>
  <dcterms:modified xsi:type="dcterms:W3CDTF">2020-11-13T13:56:12Z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0x0101006152FBB7F2296945BF03CAD5D41A6A1E</vt:lpwstr>
  </property>
</Properties>
</file>